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5" r:id="rId5"/>
    <p:sldId id="264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D8"/>
    <a:srgbClr val="3A4B53"/>
    <a:srgbClr val="394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D7D0D-8838-43AE-BE6F-0ACEC84A8B20}" v="47" dt="2021-10-03T19:39:28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01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ota Radoi Riger" userId="9d55c871-81fc-42e0-800b-11e2dea15176" providerId="ADAL" clId="{8C1D7D0D-8838-43AE-BE6F-0ACEC84A8B20}"/>
    <pc:docChg chg="undo custSel addSld delSld modSld sldOrd">
      <pc:chgData name="Agota Radoi Riger" userId="9d55c871-81fc-42e0-800b-11e2dea15176" providerId="ADAL" clId="{8C1D7D0D-8838-43AE-BE6F-0ACEC84A8B20}" dt="2021-10-03T19:39:28.406" v="2859"/>
      <pc:docMkLst>
        <pc:docMk/>
      </pc:docMkLst>
      <pc:sldChg chg="addSp delSp modSp mod">
        <pc:chgData name="Agota Radoi Riger" userId="9d55c871-81fc-42e0-800b-11e2dea15176" providerId="ADAL" clId="{8C1D7D0D-8838-43AE-BE6F-0ACEC84A8B20}" dt="2021-10-03T17:50:45.628" v="1621" actId="29295"/>
        <pc:sldMkLst>
          <pc:docMk/>
          <pc:sldMk cId="2935740934" sldId="256"/>
        </pc:sldMkLst>
        <pc:picChg chg="add del mod">
          <ac:chgData name="Agota Radoi Riger" userId="9d55c871-81fc-42e0-800b-11e2dea15176" providerId="ADAL" clId="{8C1D7D0D-8838-43AE-BE6F-0ACEC84A8B20}" dt="2021-10-03T16:05:59.624" v="975" actId="478"/>
          <ac:picMkLst>
            <pc:docMk/>
            <pc:sldMk cId="2935740934" sldId="256"/>
            <ac:picMk id="9" creationId="{CE1C6F6D-BEBF-41F2-A02C-7F0BCCE7AA82}"/>
          </ac:picMkLst>
        </pc:picChg>
        <pc:picChg chg="add del mod">
          <ac:chgData name="Agota Radoi Riger" userId="9d55c871-81fc-42e0-800b-11e2dea15176" providerId="ADAL" clId="{8C1D7D0D-8838-43AE-BE6F-0ACEC84A8B20}" dt="2021-10-03T16:02:18.265" v="933" actId="21"/>
          <ac:picMkLst>
            <pc:docMk/>
            <pc:sldMk cId="2935740934" sldId="256"/>
            <ac:picMk id="12" creationId="{9D0778E0-128E-4BF6-8B46-2EB71120470A}"/>
          </ac:picMkLst>
        </pc:picChg>
        <pc:picChg chg="add del mod">
          <ac:chgData name="Agota Radoi Riger" userId="9d55c871-81fc-42e0-800b-11e2dea15176" providerId="ADAL" clId="{8C1D7D0D-8838-43AE-BE6F-0ACEC84A8B20}" dt="2021-10-03T16:06:08.739" v="977" actId="21"/>
          <ac:picMkLst>
            <pc:docMk/>
            <pc:sldMk cId="2935740934" sldId="256"/>
            <ac:picMk id="14" creationId="{49FE4C17-E9A7-4FAC-84B9-E8594D8AB209}"/>
          </ac:picMkLst>
        </pc:picChg>
        <pc:picChg chg="add del mod">
          <ac:chgData name="Agota Radoi Riger" userId="9d55c871-81fc-42e0-800b-11e2dea15176" providerId="ADAL" clId="{8C1D7D0D-8838-43AE-BE6F-0ACEC84A8B20}" dt="2021-10-03T16:05:56.203" v="972" actId="478"/>
          <ac:picMkLst>
            <pc:docMk/>
            <pc:sldMk cId="2935740934" sldId="256"/>
            <ac:picMk id="16" creationId="{8A2D798F-2BAD-4E9A-92B0-183491EA6DF9}"/>
          </ac:picMkLst>
        </pc:picChg>
        <pc:picChg chg="add del mod">
          <ac:chgData name="Agota Radoi Riger" userId="9d55c871-81fc-42e0-800b-11e2dea15176" providerId="ADAL" clId="{8C1D7D0D-8838-43AE-BE6F-0ACEC84A8B20}" dt="2021-10-03T16:05:58.022" v="973" actId="478"/>
          <ac:picMkLst>
            <pc:docMk/>
            <pc:sldMk cId="2935740934" sldId="256"/>
            <ac:picMk id="17" creationId="{2477B962-0494-4711-9C86-D4EDFE02AD61}"/>
          </ac:picMkLst>
        </pc:picChg>
        <pc:picChg chg="add del mod">
          <ac:chgData name="Agota Radoi Riger" userId="9d55c871-81fc-42e0-800b-11e2dea15176" providerId="ADAL" clId="{8C1D7D0D-8838-43AE-BE6F-0ACEC84A8B20}" dt="2021-10-03T16:06:08.739" v="977" actId="21"/>
          <ac:picMkLst>
            <pc:docMk/>
            <pc:sldMk cId="2935740934" sldId="256"/>
            <ac:picMk id="18" creationId="{DF2A1564-0917-4E09-ACB9-0FB6D446DF40}"/>
          </ac:picMkLst>
        </pc:picChg>
        <pc:picChg chg="add del mod">
          <ac:chgData name="Agota Radoi Riger" userId="9d55c871-81fc-42e0-800b-11e2dea15176" providerId="ADAL" clId="{8C1D7D0D-8838-43AE-BE6F-0ACEC84A8B20}" dt="2021-10-03T16:06:08.739" v="977" actId="21"/>
          <ac:picMkLst>
            <pc:docMk/>
            <pc:sldMk cId="2935740934" sldId="256"/>
            <ac:picMk id="19" creationId="{23F90B57-BB16-42CB-BA76-2562F6B0050F}"/>
          </ac:picMkLst>
        </pc:picChg>
        <pc:picChg chg="add del mod">
          <ac:chgData name="Agota Radoi Riger" userId="9d55c871-81fc-42e0-800b-11e2dea15176" providerId="ADAL" clId="{8C1D7D0D-8838-43AE-BE6F-0ACEC84A8B20}" dt="2021-10-03T16:06:08.739" v="977" actId="21"/>
          <ac:picMkLst>
            <pc:docMk/>
            <pc:sldMk cId="2935740934" sldId="256"/>
            <ac:picMk id="20" creationId="{4BBE6C91-2AA7-48CE-A209-1A54A310DB04}"/>
          </ac:picMkLst>
        </pc:picChg>
        <pc:picChg chg="add del mod">
          <ac:chgData name="Agota Radoi Riger" userId="9d55c871-81fc-42e0-800b-11e2dea15176" providerId="ADAL" clId="{8C1D7D0D-8838-43AE-BE6F-0ACEC84A8B20}" dt="2021-10-03T17:50:07.024" v="1569" actId="478"/>
          <ac:picMkLst>
            <pc:docMk/>
            <pc:sldMk cId="2935740934" sldId="256"/>
            <ac:picMk id="22" creationId="{1B8B0967-FFC6-4507-B6DA-886B5FA15C0C}"/>
          </ac:picMkLst>
        </pc:picChg>
        <pc:picChg chg="add mod">
          <ac:chgData name="Agota Radoi Riger" userId="9d55c871-81fc-42e0-800b-11e2dea15176" providerId="ADAL" clId="{8C1D7D0D-8838-43AE-BE6F-0ACEC84A8B20}" dt="2021-10-03T17:50:45.628" v="1621" actId="29295"/>
          <ac:picMkLst>
            <pc:docMk/>
            <pc:sldMk cId="2935740934" sldId="256"/>
            <ac:picMk id="24" creationId="{9C5FFC28-6DE0-4682-945B-738B0CB713B6}"/>
          </ac:picMkLst>
        </pc:picChg>
      </pc:sldChg>
      <pc:sldChg chg="addSp modSp mod">
        <pc:chgData name="Agota Radoi Riger" userId="9d55c871-81fc-42e0-800b-11e2dea15176" providerId="ADAL" clId="{8C1D7D0D-8838-43AE-BE6F-0ACEC84A8B20}" dt="2021-10-03T18:08:33.837" v="1623"/>
        <pc:sldMkLst>
          <pc:docMk/>
          <pc:sldMk cId="570371214" sldId="257"/>
        </pc:sldMkLst>
        <pc:spChg chg="mod">
          <ac:chgData name="Agota Radoi Riger" userId="9d55c871-81fc-42e0-800b-11e2dea15176" providerId="ADAL" clId="{8C1D7D0D-8838-43AE-BE6F-0ACEC84A8B20}" dt="2021-10-03T06:54:12.254" v="918" actId="20577"/>
          <ac:spMkLst>
            <pc:docMk/>
            <pc:sldMk cId="570371214" sldId="257"/>
            <ac:spMk id="10" creationId="{6F94D3AC-F550-43A0-89C5-C748557FCB58}"/>
          </ac:spMkLst>
        </pc:spChg>
        <pc:spChg chg="add mod">
          <ac:chgData name="Agota Radoi Riger" userId="9d55c871-81fc-42e0-800b-11e2dea15176" providerId="ADAL" clId="{8C1D7D0D-8838-43AE-BE6F-0ACEC84A8B20}" dt="2021-10-03T00:34:06.312" v="165" actId="1076"/>
          <ac:spMkLst>
            <pc:docMk/>
            <pc:sldMk cId="570371214" sldId="257"/>
            <ac:spMk id="11" creationId="{4329F538-A3C7-4F6D-8201-9696EC9A2D6D}"/>
          </ac:spMkLst>
        </pc:spChg>
        <pc:graphicFrameChg chg="mod modGraphic">
          <ac:chgData name="Agota Radoi Riger" userId="9d55c871-81fc-42e0-800b-11e2dea15176" providerId="ADAL" clId="{8C1D7D0D-8838-43AE-BE6F-0ACEC84A8B20}" dt="2021-10-03T18:08:33.837" v="1623"/>
          <ac:graphicFrameMkLst>
            <pc:docMk/>
            <pc:sldMk cId="570371214" sldId="257"/>
            <ac:graphicFrameMk id="4" creationId="{F8148BC4-1515-4C60-9B53-7F462CB0AE24}"/>
          </ac:graphicFrameMkLst>
        </pc:graphicFrameChg>
        <pc:cxnChg chg="add mod">
          <ac:chgData name="Agota Radoi Riger" userId="9d55c871-81fc-42e0-800b-11e2dea15176" providerId="ADAL" clId="{8C1D7D0D-8838-43AE-BE6F-0ACEC84A8B20}" dt="2021-10-03T00:34:32.266" v="169" actId="208"/>
          <ac:cxnSpMkLst>
            <pc:docMk/>
            <pc:sldMk cId="570371214" sldId="257"/>
            <ac:cxnSpMk id="13" creationId="{C7804AA4-EBE2-46DD-9CD3-9A694DED64D7}"/>
          </ac:cxnSpMkLst>
        </pc:cxnChg>
      </pc:sldChg>
      <pc:sldChg chg="addSp delSp modSp del mod setBg">
        <pc:chgData name="Agota Radoi Riger" userId="9d55c871-81fc-42e0-800b-11e2dea15176" providerId="ADAL" clId="{8C1D7D0D-8838-43AE-BE6F-0ACEC84A8B20}" dt="2021-10-03T18:22:58.482" v="1625" actId="47"/>
        <pc:sldMkLst>
          <pc:docMk/>
          <pc:sldMk cId="693953273" sldId="258"/>
        </pc:sldMkLst>
        <pc:spChg chg="mod">
          <ac:chgData name="Agota Radoi Riger" userId="9d55c871-81fc-42e0-800b-11e2dea15176" providerId="ADAL" clId="{8C1D7D0D-8838-43AE-BE6F-0ACEC84A8B20}" dt="2021-10-03T16:47:24.783" v="1559" actId="26606"/>
          <ac:spMkLst>
            <pc:docMk/>
            <pc:sldMk cId="693953273" sldId="258"/>
            <ac:spMk id="2" creationId="{4F2F0E14-4DEC-40A2-8298-4AFE4197FA63}"/>
          </ac:spMkLst>
        </pc:spChg>
        <pc:spChg chg="mod">
          <ac:chgData name="Agota Radoi Riger" userId="9d55c871-81fc-42e0-800b-11e2dea15176" providerId="ADAL" clId="{8C1D7D0D-8838-43AE-BE6F-0ACEC84A8B20}" dt="2021-10-03T16:47:24.783" v="1559" actId="26606"/>
          <ac:spMkLst>
            <pc:docMk/>
            <pc:sldMk cId="693953273" sldId="258"/>
            <ac:spMk id="3" creationId="{6EDA7148-3785-4375-AFDA-1E831D72D8B1}"/>
          </ac:spMkLst>
        </pc:spChg>
        <pc:spChg chg="add del">
          <ac:chgData name="Agota Radoi Riger" userId="9d55c871-81fc-42e0-800b-11e2dea15176" providerId="ADAL" clId="{8C1D7D0D-8838-43AE-BE6F-0ACEC84A8B20}" dt="2021-10-03T16:47:18.636" v="1556" actId="26606"/>
          <ac:spMkLst>
            <pc:docMk/>
            <pc:sldMk cId="693953273" sldId="258"/>
            <ac:spMk id="8" creationId="{5A0118C5-4F8D-4CF4-BADD-53FEACC6C42A}"/>
          </ac:spMkLst>
        </pc:spChg>
        <pc:spChg chg="add del">
          <ac:chgData name="Agota Radoi Riger" userId="9d55c871-81fc-42e0-800b-11e2dea15176" providerId="ADAL" clId="{8C1D7D0D-8838-43AE-BE6F-0ACEC84A8B20}" dt="2021-10-03T16:47:18.636" v="1556" actId="26606"/>
          <ac:spMkLst>
            <pc:docMk/>
            <pc:sldMk cId="693953273" sldId="258"/>
            <ac:spMk id="10" creationId="{A99050EE-26AF-4253-BD50-F0FCD965A8F6}"/>
          </ac:spMkLst>
        </pc:spChg>
        <pc:spChg chg="add del">
          <ac:chgData name="Agota Radoi Riger" userId="9d55c871-81fc-42e0-800b-11e2dea15176" providerId="ADAL" clId="{8C1D7D0D-8838-43AE-BE6F-0ACEC84A8B20}" dt="2021-10-03T16:47:18.636" v="1556" actId="26606"/>
          <ac:spMkLst>
            <pc:docMk/>
            <pc:sldMk cId="693953273" sldId="258"/>
            <ac:spMk id="16" creationId="{D0C78466-EB6E-45A0-99A6-A00789ACD90A}"/>
          </ac:spMkLst>
        </pc:spChg>
        <pc:spChg chg="add del">
          <ac:chgData name="Agota Radoi Riger" userId="9d55c871-81fc-42e0-800b-11e2dea15176" providerId="ADAL" clId="{8C1D7D0D-8838-43AE-BE6F-0ACEC84A8B20}" dt="2021-10-03T16:47:18.636" v="1556" actId="26606"/>
          <ac:spMkLst>
            <pc:docMk/>
            <pc:sldMk cId="693953273" sldId="258"/>
            <ac:spMk id="18" creationId="{E99F76E4-5DFD-4DBE-B042-66FBCD1182C9}"/>
          </ac:spMkLst>
        </pc:spChg>
        <pc:spChg chg="add del">
          <ac:chgData name="Agota Radoi Riger" userId="9d55c871-81fc-42e0-800b-11e2dea15176" providerId="ADAL" clId="{8C1D7D0D-8838-43AE-BE6F-0ACEC84A8B20}" dt="2021-10-03T16:47:23.540" v="1558" actId="26606"/>
          <ac:spMkLst>
            <pc:docMk/>
            <pc:sldMk cId="693953273" sldId="258"/>
            <ac:spMk id="362" creationId="{5A0118C5-4F8D-4CF4-BADD-53FEACC6C42A}"/>
          </ac:spMkLst>
        </pc:spChg>
        <pc:spChg chg="add del">
          <ac:chgData name="Agota Radoi Riger" userId="9d55c871-81fc-42e0-800b-11e2dea15176" providerId="ADAL" clId="{8C1D7D0D-8838-43AE-BE6F-0ACEC84A8B20}" dt="2021-10-03T16:47:23.540" v="1558" actId="26606"/>
          <ac:spMkLst>
            <pc:docMk/>
            <pc:sldMk cId="693953273" sldId="258"/>
            <ac:spMk id="363" creationId="{4E0A5C5C-2A95-428E-9F6A-0D29EBD57C9F}"/>
          </ac:spMkLst>
        </pc:spChg>
        <pc:spChg chg="add del">
          <ac:chgData name="Agota Radoi Riger" userId="9d55c871-81fc-42e0-800b-11e2dea15176" providerId="ADAL" clId="{8C1D7D0D-8838-43AE-BE6F-0ACEC84A8B20}" dt="2021-10-03T16:47:23.540" v="1558" actId="26606"/>
          <ac:spMkLst>
            <pc:docMk/>
            <pc:sldMk cId="693953273" sldId="258"/>
            <ac:spMk id="364" creationId="{1056F38F-7C4E-461D-8709-7D0024AE1F79}"/>
          </ac:spMkLst>
        </pc:spChg>
        <pc:spChg chg="add del">
          <ac:chgData name="Agota Radoi Riger" userId="9d55c871-81fc-42e0-800b-11e2dea15176" providerId="ADAL" clId="{8C1D7D0D-8838-43AE-BE6F-0ACEC84A8B20}" dt="2021-10-03T16:47:23.540" v="1558" actId="26606"/>
          <ac:spMkLst>
            <pc:docMk/>
            <pc:sldMk cId="693953273" sldId="258"/>
            <ac:spMk id="365" creationId="{C7278469-3C3C-49CE-AEEE-E176A4900B78}"/>
          </ac:spMkLst>
        </pc:spChg>
        <pc:spChg chg="add del">
          <ac:chgData name="Agota Radoi Riger" userId="9d55c871-81fc-42e0-800b-11e2dea15176" providerId="ADAL" clId="{8C1D7D0D-8838-43AE-BE6F-0ACEC84A8B20}" dt="2021-10-03T16:47:23.540" v="1558" actId="26606"/>
          <ac:spMkLst>
            <pc:docMk/>
            <pc:sldMk cId="693953273" sldId="258"/>
            <ac:spMk id="368" creationId="{4C6598AB-1C17-4D54-951C-A082D94ACB7A}"/>
          </ac:spMkLst>
        </pc:spChg>
        <pc:spChg chg="add del">
          <ac:chgData name="Agota Radoi Riger" userId="9d55c871-81fc-42e0-800b-11e2dea15176" providerId="ADAL" clId="{8C1D7D0D-8838-43AE-BE6F-0ACEC84A8B20}" dt="2021-10-03T16:47:23.540" v="1558" actId="26606"/>
          <ac:spMkLst>
            <pc:docMk/>
            <pc:sldMk cId="693953273" sldId="258"/>
            <ac:spMk id="369" creationId="{C83B66D7-137D-4AC1-B172-53D60F08BEB5}"/>
          </ac:spMkLst>
        </pc:spChg>
        <pc:spChg chg="add del">
          <ac:chgData name="Agota Radoi Riger" userId="9d55c871-81fc-42e0-800b-11e2dea15176" providerId="ADAL" clId="{8C1D7D0D-8838-43AE-BE6F-0ACEC84A8B20}" dt="2021-10-03T16:47:23.540" v="1558" actId="26606"/>
          <ac:spMkLst>
            <pc:docMk/>
            <pc:sldMk cId="693953273" sldId="258"/>
            <ac:spMk id="370" creationId="{F6B92503-6984-4D15-8B98-8718709B785D}"/>
          </ac:spMkLst>
        </pc:spChg>
        <pc:spChg chg="add del">
          <ac:chgData name="Agota Radoi Riger" userId="9d55c871-81fc-42e0-800b-11e2dea15176" providerId="ADAL" clId="{8C1D7D0D-8838-43AE-BE6F-0ACEC84A8B20}" dt="2021-10-03T16:47:23.540" v="1558" actId="26606"/>
          <ac:spMkLst>
            <pc:docMk/>
            <pc:sldMk cId="693953273" sldId="258"/>
            <ac:spMk id="371" creationId="{08DDF938-524E-4C18-A47D-C00627832366}"/>
          </ac:spMkLst>
        </pc:spChg>
        <pc:spChg chg="add">
          <ac:chgData name="Agota Radoi Riger" userId="9d55c871-81fc-42e0-800b-11e2dea15176" providerId="ADAL" clId="{8C1D7D0D-8838-43AE-BE6F-0ACEC84A8B20}" dt="2021-10-03T16:47:24.783" v="1559" actId="26606"/>
          <ac:spMkLst>
            <pc:docMk/>
            <pc:sldMk cId="693953273" sldId="258"/>
            <ac:spMk id="379" creationId="{5A0118C5-4F8D-4CF4-BADD-53FEACC6C42A}"/>
          </ac:spMkLst>
        </pc:spChg>
        <pc:spChg chg="add">
          <ac:chgData name="Agota Radoi Riger" userId="9d55c871-81fc-42e0-800b-11e2dea15176" providerId="ADAL" clId="{8C1D7D0D-8838-43AE-BE6F-0ACEC84A8B20}" dt="2021-10-03T16:47:24.783" v="1559" actId="26606"/>
          <ac:spMkLst>
            <pc:docMk/>
            <pc:sldMk cId="693953273" sldId="258"/>
            <ac:spMk id="380" creationId="{A99050EE-26AF-4253-BD50-F0FCD965A8F6}"/>
          </ac:spMkLst>
        </pc:spChg>
        <pc:spChg chg="add">
          <ac:chgData name="Agota Radoi Riger" userId="9d55c871-81fc-42e0-800b-11e2dea15176" providerId="ADAL" clId="{8C1D7D0D-8838-43AE-BE6F-0ACEC84A8B20}" dt="2021-10-03T16:47:24.783" v="1559" actId="26606"/>
          <ac:spMkLst>
            <pc:docMk/>
            <pc:sldMk cId="693953273" sldId="258"/>
            <ac:spMk id="382" creationId="{D0C78466-EB6E-45A0-99A6-A00789ACD90A}"/>
          </ac:spMkLst>
        </pc:spChg>
        <pc:spChg chg="add">
          <ac:chgData name="Agota Radoi Riger" userId="9d55c871-81fc-42e0-800b-11e2dea15176" providerId="ADAL" clId="{8C1D7D0D-8838-43AE-BE6F-0ACEC84A8B20}" dt="2021-10-03T16:47:24.783" v="1559" actId="26606"/>
          <ac:spMkLst>
            <pc:docMk/>
            <pc:sldMk cId="693953273" sldId="258"/>
            <ac:spMk id="383" creationId="{E99F76E4-5DFD-4DBE-B042-66FBCD1182C9}"/>
          </ac:spMkLst>
        </pc:spChg>
        <pc:grpChg chg="add del">
          <ac:chgData name="Agota Radoi Riger" userId="9d55c871-81fc-42e0-800b-11e2dea15176" providerId="ADAL" clId="{8C1D7D0D-8838-43AE-BE6F-0ACEC84A8B20}" dt="2021-10-03T16:47:18.636" v="1556" actId="26606"/>
          <ac:grpSpMkLst>
            <pc:docMk/>
            <pc:sldMk cId="693953273" sldId="258"/>
            <ac:grpSpMk id="12" creationId="{00E015F5-1A99-4E40-BC3D-7707802996B5}"/>
          </ac:grpSpMkLst>
        </pc:grpChg>
        <pc:grpChg chg="add del">
          <ac:chgData name="Agota Radoi Riger" userId="9d55c871-81fc-42e0-800b-11e2dea15176" providerId="ADAL" clId="{8C1D7D0D-8838-43AE-BE6F-0ACEC84A8B20}" dt="2021-10-03T16:47:18.636" v="1556" actId="26606"/>
          <ac:grpSpMkLst>
            <pc:docMk/>
            <pc:sldMk cId="693953273" sldId="258"/>
            <ac:grpSpMk id="20" creationId="{5468B3A9-705E-43C3-A742-0619B0D8F2EE}"/>
          </ac:grpSpMkLst>
        </pc:grpChg>
        <pc:grpChg chg="add del">
          <ac:chgData name="Agota Radoi Riger" userId="9d55c871-81fc-42e0-800b-11e2dea15176" providerId="ADAL" clId="{8C1D7D0D-8838-43AE-BE6F-0ACEC84A8B20}" dt="2021-10-03T16:47:18.636" v="1556" actId="26606"/>
          <ac:grpSpMkLst>
            <pc:docMk/>
            <pc:sldMk cId="693953273" sldId="258"/>
            <ac:grpSpMk id="191" creationId="{773717CC-ECEE-4ABF-BA61-C59F46801775}"/>
          </ac:grpSpMkLst>
        </pc:grpChg>
        <pc:grpChg chg="add del">
          <ac:chgData name="Agota Radoi Riger" userId="9d55c871-81fc-42e0-800b-11e2dea15176" providerId="ADAL" clId="{8C1D7D0D-8838-43AE-BE6F-0ACEC84A8B20}" dt="2021-10-03T16:47:23.540" v="1558" actId="26606"/>
          <ac:grpSpMkLst>
            <pc:docMk/>
            <pc:sldMk cId="693953273" sldId="258"/>
            <ac:grpSpMk id="366" creationId="{93DC754C-7E09-422D-A8BB-AF632E90DFA2}"/>
          </ac:grpSpMkLst>
        </pc:grpChg>
        <pc:grpChg chg="add del">
          <ac:chgData name="Agota Radoi Riger" userId="9d55c871-81fc-42e0-800b-11e2dea15176" providerId="ADAL" clId="{8C1D7D0D-8838-43AE-BE6F-0ACEC84A8B20}" dt="2021-10-03T16:47:23.540" v="1558" actId="26606"/>
          <ac:grpSpMkLst>
            <pc:docMk/>
            <pc:sldMk cId="693953273" sldId="258"/>
            <ac:grpSpMk id="372" creationId="{3773FAF5-C452-4455-9411-D6AF5EBD4CA9}"/>
          </ac:grpSpMkLst>
        </pc:grpChg>
        <pc:grpChg chg="add">
          <ac:chgData name="Agota Radoi Riger" userId="9d55c871-81fc-42e0-800b-11e2dea15176" providerId="ADAL" clId="{8C1D7D0D-8838-43AE-BE6F-0ACEC84A8B20}" dt="2021-10-03T16:47:24.783" v="1559" actId="26606"/>
          <ac:grpSpMkLst>
            <pc:docMk/>
            <pc:sldMk cId="693953273" sldId="258"/>
            <ac:grpSpMk id="381" creationId="{00E015F5-1A99-4E40-BC3D-7707802996B5}"/>
          </ac:grpSpMkLst>
        </pc:grpChg>
        <pc:grpChg chg="add">
          <ac:chgData name="Agota Radoi Riger" userId="9d55c871-81fc-42e0-800b-11e2dea15176" providerId="ADAL" clId="{8C1D7D0D-8838-43AE-BE6F-0ACEC84A8B20}" dt="2021-10-03T16:47:24.783" v="1559" actId="26606"/>
          <ac:grpSpMkLst>
            <pc:docMk/>
            <pc:sldMk cId="693953273" sldId="258"/>
            <ac:grpSpMk id="384" creationId="{5468B3A9-705E-43C3-A742-0619B0D8F2EE}"/>
          </ac:grpSpMkLst>
        </pc:grpChg>
        <pc:grpChg chg="add">
          <ac:chgData name="Agota Radoi Riger" userId="9d55c871-81fc-42e0-800b-11e2dea15176" providerId="ADAL" clId="{8C1D7D0D-8838-43AE-BE6F-0ACEC84A8B20}" dt="2021-10-03T16:47:24.783" v="1559" actId="26606"/>
          <ac:grpSpMkLst>
            <pc:docMk/>
            <pc:sldMk cId="693953273" sldId="258"/>
            <ac:grpSpMk id="385" creationId="{773717CC-ECEE-4ABF-BA61-C59F46801775}"/>
          </ac:grpSpMkLst>
        </pc:grpChg>
      </pc:sldChg>
      <pc:sldChg chg="addSp delSp modSp del mod">
        <pc:chgData name="Agota Radoi Riger" userId="9d55c871-81fc-42e0-800b-11e2dea15176" providerId="ADAL" clId="{8C1D7D0D-8838-43AE-BE6F-0ACEC84A8B20}" dt="2021-10-03T02:46:12.248" v="280" actId="47"/>
        <pc:sldMkLst>
          <pc:docMk/>
          <pc:sldMk cId="1922159071" sldId="259"/>
        </pc:sldMkLst>
        <pc:spChg chg="del">
          <ac:chgData name="Agota Radoi Riger" userId="9d55c871-81fc-42e0-800b-11e2dea15176" providerId="ADAL" clId="{8C1D7D0D-8838-43AE-BE6F-0ACEC84A8B20}" dt="2021-10-03T02:39:38.403" v="170" actId="478"/>
          <ac:spMkLst>
            <pc:docMk/>
            <pc:sldMk cId="1922159071" sldId="259"/>
            <ac:spMk id="3" creationId="{196F78B8-AA78-468C-BACD-9C4E7D3944F1}"/>
          </ac:spMkLst>
        </pc:spChg>
        <pc:picChg chg="add mod">
          <ac:chgData name="Agota Radoi Riger" userId="9d55c871-81fc-42e0-800b-11e2dea15176" providerId="ADAL" clId="{8C1D7D0D-8838-43AE-BE6F-0ACEC84A8B20}" dt="2021-10-03T02:43:22.409" v="175" actId="14100"/>
          <ac:picMkLst>
            <pc:docMk/>
            <pc:sldMk cId="1922159071" sldId="259"/>
            <ac:picMk id="5" creationId="{D0AC0F77-706A-4898-80C8-CCDB2FFABB05}"/>
          </ac:picMkLst>
        </pc:picChg>
      </pc:sldChg>
      <pc:sldChg chg="modSp del mod">
        <pc:chgData name="Agota Radoi Riger" userId="9d55c871-81fc-42e0-800b-11e2dea15176" providerId="ADAL" clId="{8C1D7D0D-8838-43AE-BE6F-0ACEC84A8B20}" dt="2021-10-03T19:29:57.853" v="2846" actId="47"/>
        <pc:sldMkLst>
          <pc:docMk/>
          <pc:sldMk cId="3312909122" sldId="260"/>
        </pc:sldMkLst>
        <pc:spChg chg="mod">
          <ac:chgData name="Agota Radoi Riger" userId="9d55c871-81fc-42e0-800b-11e2dea15176" providerId="ADAL" clId="{8C1D7D0D-8838-43AE-BE6F-0ACEC84A8B20}" dt="2021-10-03T02:46:45.894" v="314" actId="20577"/>
          <ac:spMkLst>
            <pc:docMk/>
            <pc:sldMk cId="3312909122" sldId="260"/>
            <ac:spMk id="2" creationId="{BD7AEB3C-DFD3-4FDA-9FD3-8C6E027F5744}"/>
          </ac:spMkLst>
        </pc:spChg>
      </pc:sldChg>
      <pc:sldChg chg="addSp delSp modSp mod setBg setClrOvrMap">
        <pc:chgData name="Agota Radoi Riger" userId="9d55c871-81fc-42e0-800b-11e2dea15176" providerId="ADAL" clId="{8C1D7D0D-8838-43AE-BE6F-0ACEC84A8B20}" dt="2021-10-03T19:39:28.406" v="2859"/>
        <pc:sldMkLst>
          <pc:docMk/>
          <pc:sldMk cId="1540749515" sldId="261"/>
        </pc:sldMkLst>
        <pc:spChg chg="mod ord modVis">
          <ac:chgData name="Agota Radoi Riger" userId="9d55c871-81fc-42e0-800b-11e2dea15176" providerId="ADAL" clId="{8C1D7D0D-8838-43AE-BE6F-0ACEC84A8B20}" dt="2021-10-03T16:16:29.692" v="1076" actId="20577"/>
          <ac:spMkLst>
            <pc:docMk/>
            <pc:sldMk cId="1540749515" sldId="261"/>
            <ac:spMk id="2" creationId="{D0AF8892-5C7F-4974-ACA7-3942413372D1}"/>
          </ac:spMkLst>
        </pc:spChg>
        <pc:spChg chg="mod ord modVis">
          <ac:chgData name="Agota Radoi Riger" userId="9d55c871-81fc-42e0-800b-11e2dea15176" providerId="ADAL" clId="{8C1D7D0D-8838-43AE-BE6F-0ACEC84A8B20}" dt="2021-10-03T16:43:25" v="1549" actId="255"/>
          <ac:spMkLst>
            <pc:docMk/>
            <pc:sldMk cId="1540749515" sldId="261"/>
            <ac:spMk id="3" creationId="{BF5629F1-FF78-4B12-AE6B-C8D1B71A9111}"/>
          </ac:spMkLst>
        </pc:spChg>
        <pc:spChg chg="add del">
          <ac:chgData name="Agota Radoi Riger" userId="9d55c871-81fc-42e0-800b-11e2dea15176" providerId="ADAL" clId="{8C1D7D0D-8838-43AE-BE6F-0ACEC84A8B20}" dt="2021-10-03T16:08:06.662" v="986" actId="26606"/>
          <ac:spMkLst>
            <pc:docMk/>
            <pc:sldMk cId="1540749515" sldId="261"/>
            <ac:spMk id="9" creationId="{333EDA0D-F54B-48BB-9910-7DB6A5FBA604}"/>
          </ac:spMkLst>
        </pc:spChg>
        <pc:spChg chg="add del">
          <ac:chgData name="Agota Radoi Riger" userId="9d55c871-81fc-42e0-800b-11e2dea15176" providerId="ADAL" clId="{8C1D7D0D-8838-43AE-BE6F-0ACEC84A8B20}" dt="2021-10-03T16:08:06.662" v="986" actId="26606"/>
          <ac:spMkLst>
            <pc:docMk/>
            <pc:sldMk cId="1540749515" sldId="261"/>
            <ac:spMk id="10" creationId="{E3A73256-0EB9-4289-A040-E77C05B42FA6}"/>
          </ac:spMkLst>
        </pc:spChg>
        <pc:spChg chg="add del">
          <ac:chgData name="Agota Radoi Riger" userId="9d55c871-81fc-42e0-800b-11e2dea15176" providerId="ADAL" clId="{8C1D7D0D-8838-43AE-BE6F-0ACEC84A8B20}" dt="2021-10-03T16:08:06.662" v="986" actId="26606"/>
          <ac:spMkLst>
            <pc:docMk/>
            <pc:sldMk cId="1540749515" sldId="261"/>
            <ac:spMk id="11" creationId="{A84FE2E0-0356-4DC9-A129-5C677E5BBF2A}"/>
          </ac:spMkLst>
        </pc:spChg>
        <pc:spChg chg="add del">
          <ac:chgData name="Agota Radoi Riger" userId="9d55c871-81fc-42e0-800b-11e2dea15176" providerId="ADAL" clId="{8C1D7D0D-8838-43AE-BE6F-0ACEC84A8B20}" dt="2021-10-03T16:06:40.533" v="980" actId="26606"/>
          <ac:spMkLst>
            <pc:docMk/>
            <pc:sldMk cId="1540749515" sldId="261"/>
            <ac:spMk id="12" creationId="{D7A453D2-15D8-4403-815F-291FA16340D9}"/>
          </ac:spMkLst>
        </pc:spChg>
        <pc:spChg chg="add del">
          <ac:chgData name="Agota Radoi Riger" userId="9d55c871-81fc-42e0-800b-11e2dea15176" providerId="ADAL" clId="{8C1D7D0D-8838-43AE-BE6F-0ACEC84A8B20}" dt="2021-10-03T16:09:34.134" v="1006" actId="26606"/>
          <ac:spMkLst>
            <pc:docMk/>
            <pc:sldMk cId="1540749515" sldId="261"/>
            <ac:spMk id="13" creationId="{98135EBA-B3A3-4F88-BCB1-D0C8E63F47CA}"/>
          </ac:spMkLst>
        </pc:spChg>
        <pc:spChg chg="add del">
          <ac:chgData name="Agota Radoi Riger" userId="9d55c871-81fc-42e0-800b-11e2dea15176" providerId="ADAL" clId="{8C1D7D0D-8838-43AE-BE6F-0ACEC84A8B20}" dt="2021-10-03T16:06:40.533" v="980" actId="26606"/>
          <ac:spMkLst>
            <pc:docMk/>
            <pc:sldMk cId="1540749515" sldId="261"/>
            <ac:spMk id="14" creationId="{8161EA6B-09CA-445B-AB0D-8DF76FA92DEF}"/>
          </ac:spMkLst>
        </pc:spChg>
        <pc:spChg chg="add del">
          <ac:chgData name="Agota Radoi Riger" userId="9d55c871-81fc-42e0-800b-11e2dea15176" providerId="ADAL" clId="{8C1D7D0D-8838-43AE-BE6F-0ACEC84A8B20}" dt="2021-10-03T16:09:40.683" v="1008" actId="26606"/>
          <ac:spMkLst>
            <pc:docMk/>
            <pc:sldMk cId="1540749515" sldId="261"/>
            <ac:spMk id="17" creationId="{A7AE9375-4664-4DB2-922D-2782A6E439AC}"/>
          </ac:spMkLst>
        </pc:spChg>
        <pc:spChg chg="add del">
          <ac:chgData name="Agota Radoi Riger" userId="9d55c871-81fc-42e0-800b-11e2dea15176" providerId="ADAL" clId="{8C1D7D0D-8838-43AE-BE6F-0ACEC84A8B20}" dt="2021-10-03T16:08:06.662" v="986" actId="26606"/>
          <ac:spMkLst>
            <pc:docMk/>
            <pc:sldMk cId="1540749515" sldId="261"/>
            <ac:spMk id="18" creationId="{FAF9516E-11D6-4EBA-B6FD-722514EE9501}"/>
          </ac:spMkLst>
        </pc:spChg>
        <pc:spChg chg="add del">
          <ac:chgData name="Agota Radoi Riger" userId="9d55c871-81fc-42e0-800b-11e2dea15176" providerId="ADAL" clId="{8C1D7D0D-8838-43AE-BE6F-0ACEC84A8B20}" dt="2021-10-03T16:08:06.662" v="986" actId="26606"/>
          <ac:spMkLst>
            <pc:docMk/>
            <pc:sldMk cId="1540749515" sldId="261"/>
            <ac:spMk id="20" creationId="{1E68CD86-EBCA-4577-B9FD-960CCEE8C960}"/>
          </ac:spMkLst>
        </pc:spChg>
        <pc:spChg chg="add del">
          <ac:chgData name="Agota Radoi Riger" userId="9d55c871-81fc-42e0-800b-11e2dea15176" providerId="ADAL" clId="{8C1D7D0D-8838-43AE-BE6F-0ACEC84A8B20}" dt="2021-10-03T16:08:13.170" v="988" actId="26606"/>
          <ac:spMkLst>
            <pc:docMk/>
            <pc:sldMk cId="1540749515" sldId="261"/>
            <ac:spMk id="22" creationId="{B95B9BA8-1D69-4796-85F5-B6D0BD52354B}"/>
          </ac:spMkLst>
        </pc:spChg>
        <pc:spChg chg="add del">
          <ac:chgData name="Agota Radoi Riger" userId="9d55c871-81fc-42e0-800b-11e2dea15176" providerId="ADAL" clId="{8C1D7D0D-8838-43AE-BE6F-0ACEC84A8B20}" dt="2021-10-03T16:10:12.588" v="1010" actId="26606"/>
          <ac:spMkLst>
            <pc:docMk/>
            <pc:sldMk cId="1540749515" sldId="261"/>
            <ac:spMk id="25" creationId="{6113EC7C-368D-469A-9B5C-F3555B088E66}"/>
          </ac:spMkLst>
        </pc:spChg>
        <pc:spChg chg="add del">
          <ac:chgData name="Agota Radoi Riger" userId="9d55c871-81fc-42e0-800b-11e2dea15176" providerId="ADAL" clId="{8C1D7D0D-8838-43AE-BE6F-0ACEC84A8B20}" dt="2021-10-03T16:08:20.092" v="990" actId="26606"/>
          <ac:spMkLst>
            <pc:docMk/>
            <pc:sldMk cId="1540749515" sldId="261"/>
            <ac:spMk id="27" creationId="{153860BD-2B77-4099-8348-E7AB857CDF6C}"/>
          </ac:spMkLst>
        </pc:spChg>
        <pc:spChg chg="add del">
          <ac:chgData name="Agota Radoi Riger" userId="9d55c871-81fc-42e0-800b-11e2dea15176" providerId="ADAL" clId="{8C1D7D0D-8838-43AE-BE6F-0ACEC84A8B20}" dt="2021-10-03T16:08:20.092" v="990" actId="26606"/>
          <ac:spMkLst>
            <pc:docMk/>
            <pc:sldMk cId="1540749515" sldId="261"/>
            <ac:spMk id="28" creationId="{95C8260E-968F-44E8-A823-ABB431311926}"/>
          </ac:spMkLst>
        </pc:spChg>
        <pc:spChg chg="add del">
          <ac:chgData name="Agota Radoi Riger" userId="9d55c871-81fc-42e0-800b-11e2dea15176" providerId="ADAL" clId="{8C1D7D0D-8838-43AE-BE6F-0ACEC84A8B20}" dt="2021-10-03T16:08:20.092" v="990" actId="26606"/>
          <ac:spMkLst>
            <pc:docMk/>
            <pc:sldMk cId="1540749515" sldId="261"/>
            <ac:spMk id="29" creationId="{2C1BBA94-3F40-40AA-8BB9-E69E25E537C1}"/>
          </ac:spMkLst>
        </pc:spChg>
        <pc:spChg chg="add del">
          <ac:chgData name="Agota Radoi Riger" userId="9d55c871-81fc-42e0-800b-11e2dea15176" providerId="ADAL" clId="{8C1D7D0D-8838-43AE-BE6F-0ACEC84A8B20}" dt="2021-10-03T16:06:40.533" v="980" actId="26606"/>
          <ac:spMkLst>
            <pc:docMk/>
            <pc:sldMk cId="1540749515" sldId="261"/>
            <ac:spMk id="30" creationId="{B8114C98-A349-4111-A123-E8EAB86ABE30}"/>
          </ac:spMkLst>
        </pc:spChg>
        <pc:spChg chg="add del">
          <ac:chgData name="Agota Radoi Riger" userId="9d55c871-81fc-42e0-800b-11e2dea15176" providerId="ADAL" clId="{8C1D7D0D-8838-43AE-BE6F-0ACEC84A8B20}" dt="2021-10-03T16:08:20.092" v="990" actId="26606"/>
          <ac:spMkLst>
            <pc:docMk/>
            <pc:sldMk cId="1540749515" sldId="261"/>
            <ac:spMk id="31" creationId="{FE43805F-24A6-46A4-B19B-54F28347355C}"/>
          </ac:spMkLst>
        </pc:spChg>
        <pc:spChg chg="add del">
          <ac:chgData name="Agota Radoi Riger" userId="9d55c871-81fc-42e0-800b-11e2dea15176" providerId="ADAL" clId="{8C1D7D0D-8838-43AE-BE6F-0ACEC84A8B20}" dt="2021-10-03T16:08:25.102" v="992" actId="26606"/>
          <ac:spMkLst>
            <pc:docMk/>
            <pc:sldMk cId="1540749515" sldId="261"/>
            <ac:spMk id="33" creationId="{2DAA6C16-BF9B-4A3E-BC70-EE6015D4F967}"/>
          </ac:spMkLst>
        </pc:spChg>
        <pc:spChg chg="add mod modVis">
          <ac:chgData name="Agota Radoi Riger" userId="9d55c871-81fc-42e0-800b-11e2dea15176" providerId="ADAL" clId="{8C1D7D0D-8838-43AE-BE6F-0ACEC84A8B20}" dt="2021-10-03T16:10:50.885" v="1029" actId="14429"/>
          <ac:spMkLst>
            <pc:docMk/>
            <pc:sldMk cId="1540749515" sldId="261"/>
            <ac:spMk id="35" creationId="{615E9F7A-B64C-4192-8930-A05D1E23F324}"/>
          </ac:spMkLst>
        </pc:spChg>
        <pc:spChg chg="add mod modVis">
          <ac:chgData name="Agota Radoi Riger" userId="9d55c871-81fc-42e0-800b-11e2dea15176" providerId="ADAL" clId="{8C1D7D0D-8838-43AE-BE6F-0ACEC84A8B20}" dt="2021-10-03T16:12:25.676" v="1046" actId="14430"/>
          <ac:spMkLst>
            <pc:docMk/>
            <pc:sldMk cId="1540749515" sldId="261"/>
            <ac:spMk id="36" creationId="{793EB161-5CFE-4D7E-B34B-06C90F9B16B6}"/>
          </ac:spMkLst>
        </pc:spChg>
        <pc:spChg chg="add del">
          <ac:chgData name="Agota Radoi Riger" userId="9d55c871-81fc-42e0-800b-11e2dea15176" providerId="ADAL" clId="{8C1D7D0D-8838-43AE-BE6F-0ACEC84A8B20}" dt="2021-10-03T16:08:28.890" v="994" actId="26606"/>
          <ac:spMkLst>
            <pc:docMk/>
            <pc:sldMk cId="1540749515" sldId="261"/>
            <ac:spMk id="37" creationId="{333EDA0D-F54B-48BB-9910-7DB6A5FBA604}"/>
          </ac:spMkLst>
        </pc:spChg>
        <pc:spChg chg="add del">
          <ac:chgData name="Agota Radoi Riger" userId="9d55c871-81fc-42e0-800b-11e2dea15176" providerId="ADAL" clId="{8C1D7D0D-8838-43AE-BE6F-0ACEC84A8B20}" dt="2021-10-03T16:06:40.533" v="980" actId="26606"/>
          <ac:spMkLst>
            <pc:docMk/>
            <pc:sldMk cId="1540749515" sldId="261"/>
            <ac:spMk id="38" creationId="{E2D3D3F2-ABBB-4453-B1C5-1BEBF7E4DD56}"/>
          </ac:spMkLst>
        </pc:spChg>
        <pc:spChg chg="add del">
          <ac:chgData name="Agota Radoi Riger" userId="9d55c871-81fc-42e0-800b-11e2dea15176" providerId="ADAL" clId="{8C1D7D0D-8838-43AE-BE6F-0ACEC84A8B20}" dt="2021-10-03T16:08:28.890" v="994" actId="26606"/>
          <ac:spMkLst>
            <pc:docMk/>
            <pc:sldMk cId="1540749515" sldId="261"/>
            <ac:spMk id="39" creationId="{E3A73256-0EB9-4289-A040-E77C05B42FA6}"/>
          </ac:spMkLst>
        </pc:spChg>
        <pc:spChg chg="add del">
          <ac:chgData name="Agota Radoi Riger" userId="9d55c871-81fc-42e0-800b-11e2dea15176" providerId="ADAL" clId="{8C1D7D0D-8838-43AE-BE6F-0ACEC84A8B20}" dt="2021-10-03T16:08:28.890" v="994" actId="26606"/>
          <ac:spMkLst>
            <pc:docMk/>
            <pc:sldMk cId="1540749515" sldId="261"/>
            <ac:spMk id="41" creationId="{A84FE2E0-0356-4DC9-A129-5C677E5BBF2A}"/>
          </ac:spMkLst>
        </pc:spChg>
        <pc:spChg chg="add del">
          <ac:chgData name="Agota Radoi Riger" userId="9d55c871-81fc-42e0-800b-11e2dea15176" providerId="ADAL" clId="{8C1D7D0D-8838-43AE-BE6F-0ACEC84A8B20}" dt="2021-10-03T16:08:28.890" v="994" actId="26606"/>
          <ac:spMkLst>
            <pc:docMk/>
            <pc:sldMk cId="1540749515" sldId="261"/>
            <ac:spMk id="42" creationId="{FAF9516E-11D6-4EBA-B6FD-722514EE9501}"/>
          </ac:spMkLst>
        </pc:spChg>
        <pc:spChg chg="add del">
          <ac:chgData name="Agota Radoi Riger" userId="9d55c871-81fc-42e0-800b-11e2dea15176" providerId="ADAL" clId="{8C1D7D0D-8838-43AE-BE6F-0ACEC84A8B20}" dt="2021-10-03T16:08:28.890" v="994" actId="26606"/>
          <ac:spMkLst>
            <pc:docMk/>
            <pc:sldMk cId="1540749515" sldId="261"/>
            <ac:spMk id="43" creationId="{1E68CD86-EBCA-4577-B9FD-960CCEE8C960}"/>
          </ac:spMkLst>
        </pc:spChg>
        <pc:spChg chg="add mod modVis">
          <ac:chgData name="Agota Radoi Riger" userId="9d55c871-81fc-42e0-800b-11e2dea15176" providerId="ADAL" clId="{8C1D7D0D-8838-43AE-BE6F-0ACEC84A8B20}" dt="2021-10-03T16:12:21.271" v="1044" actId="14429"/>
          <ac:spMkLst>
            <pc:docMk/>
            <pc:sldMk cId="1540749515" sldId="261"/>
            <ac:spMk id="44" creationId="{618147C2-BF02-44AA-81D8-FD7776FAB3C6}"/>
          </ac:spMkLst>
        </pc:spChg>
        <pc:spChg chg="add del">
          <ac:chgData name="Agota Radoi Riger" userId="9d55c871-81fc-42e0-800b-11e2dea15176" providerId="ADAL" clId="{8C1D7D0D-8838-43AE-BE6F-0ACEC84A8B20}" dt="2021-10-03T16:08:32.240" v="996" actId="26606"/>
          <ac:spMkLst>
            <pc:docMk/>
            <pc:sldMk cId="1540749515" sldId="261"/>
            <ac:spMk id="45" creationId="{A3C210E6-A35A-4F68-8D60-801A019C75B8}"/>
          </ac:spMkLst>
        </pc:spChg>
        <pc:spChg chg="add del">
          <ac:chgData name="Agota Radoi Riger" userId="9d55c871-81fc-42e0-800b-11e2dea15176" providerId="ADAL" clId="{8C1D7D0D-8838-43AE-BE6F-0ACEC84A8B20}" dt="2021-10-03T16:06:43.816" v="982" actId="26606"/>
          <ac:spMkLst>
            <pc:docMk/>
            <pc:sldMk cId="1540749515" sldId="261"/>
            <ac:spMk id="46" creationId="{0ED52484-C939-4951-85D6-79046BBC644D}"/>
          </ac:spMkLst>
        </pc:spChg>
        <pc:spChg chg="add del">
          <ac:chgData name="Agota Radoi Riger" userId="9d55c871-81fc-42e0-800b-11e2dea15176" providerId="ADAL" clId="{8C1D7D0D-8838-43AE-BE6F-0ACEC84A8B20}" dt="2021-10-03T16:06:43.816" v="982" actId="26606"/>
          <ac:spMkLst>
            <pc:docMk/>
            <pc:sldMk cId="1540749515" sldId="261"/>
            <ac:spMk id="47" creationId="{123AC743-1CAC-4594-8F81-8E5C1E45BA7B}"/>
          </ac:spMkLst>
        </pc:spChg>
        <pc:spChg chg="add del">
          <ac:chgData name="Agota Radoi Riger" userId="9d55c871-81fc-42e0-800b-11e2dea15176" providerId="ADAL" clId="{8C1D7D0D-8838-43AE-BE6F-0ACEC84A8B20}" dt="2021-10-03T16:06:43.816" v="982" actId="26606"/>
          <ac:spMkLst>
            <pc:docMk/>
            <pc:sldMk cId="1540749515" sldId="261"/>
            <ac:spMk id="48" creationId="{3DF8EA8C-4EAB-49EE-BBAB-78BE910D2232}"/>
          </ac:spMkLst>
        </pc:spChg>
        <pc:spChg chg="add del">
          <ac:chgData name="Agota Radoi Riger" userId="9d55c871-81fc-42e0-800b-11e2dea15176" providerId="ADAL" clId="{8C1D7D0D-8838-43AE-BE6F-0ACEC84A8B20}" dt="2021-10-03T16:06:43.816" v="982" actId="26606"/>
          <ac:spMkLst>
            <pc:docMk/>
            <pc:sldMk cId="1540749515" sldId="261"/>
            <ac:spMk id="49" creationId="{9973AF05-1CBD-4B57-BB0F-EAEF9F8FB679}"/>
          </ac:spMkLst>
        </pc:spChg>
        <pc:spChg chg="add del">
          <ac:chgData name="Agota Radoi Riger" userId="9d55c871-81fc-42e0-800b-11e2dea15176" providerId="ADAL" clId="{8C1D7D0D-8838-43AE-BE6F-0ACEC84A8B20}" dt="2021-10-03T16:08:32.240" v="996" actId="26606"/>
          <ac:spMkLst>
            <pc:docMk/>
            <pc:sldMk cId="1540749515" sldId="261"/>
            <ac:spMk id="50" creationId="{AC0D06B0-F19C-459E-B221-A34B506FB5E3}"/>
          </ac:spMkLst>
        </pc:spChg>
        <pc:spChg chg="add del">
          <ac:chgData name="Agota Radoi Riger" userId="9d55c871-81fc-42e0-800b-11e2dea15176" providerId="ADAL" clId="{8C1D7D0D-8838-43AE-BE6F-0ACEC84A8B20}" dt="2021-10-03T16:08:32.240" v="996" actId="26606"/>
          <ac:spMkLst>
            <pc:docMk/>
            <pc:sldMk cId="1540749515" sldId="261"/>
            <ac:spMk id="51" creationId="{345B26DA-1C6B-4C66-81C9-9C1877FC2DB1}"/>
          </ac:spMkLst>
        </pc:spChg>
        <pc:spChg chg="add del">
          <ac:chgData name="Agota Radoi Riger" userId="9d55c871-81fc-42e0-800b-11e2dea15176" providerId="ADAL" clId="{8C1D7D0D-8838-43AE-BE6F-0ACEC84A8B20}" dt="2021-10-03T16:08:32.240" v="996" actId="26606"/>
          <ac:spMkLst>
            <pc:docMk/>
            <pc:sldMk cId="1540749515" sldId="261"/>
            <ac:spMk id="52" creationId="{98DE6C44-43F8-4DE4-AB81-66853FFEA09A}"/>
          </ac:spMkLst>
        </pc:spChg>
        <pc:spChg chg="add del">
          <ac:chgData name="Agota Radoi Riger" userId="9d55c871-81fc-42e0-800b-11e2dea15176" providerId="ADAL" clId="{8C1D7D0D-8838-43AE-BE6F-0ACEC84A8B20}" dt="2021-10-03T16:08:32.240" v="996" actId="26606"/>
          <ac:spMkLst>
            <pc:docMk/>
            <pc:sldMk cId="1540749515" sldId="261"/>
            <ac:spMk id="53" creationId="{2409529B-9B56-4F10-BE4D-F934DB89E57E}"/>
          </ac:spMkLst>
        </pc:spChg>
        <pc:spChg chg="add del">
          <ac:chgData name="Agota Radoi Riger" userId="9d55c871-81fc-42e0-800b-11e2dea15176" providerId="ADAL" clId="{8C1D7D0D-8838-43AE-BE6F-0ACEC84A8B20}" dt="2021-10-03T16:09:13.034" v="998" actId="26606"/>
          <ac:spMkLst>
            <pc:docMk/>
            <pc:sldMk cId="1540749515" sldId="261"/>
            <ac:spMk id="55" creationId="{333EDA0D-F54B-48BB-9910-7DB6A5FBA604}"/>
          </ac:spMkLst>
        </pc:spChg>
        <pc:spChg chg="add del">
          <ac:chgData name="Agota Radoi Riger" userId="9d55c871-81fc-42e0-800b-11e2dea15176" providerId="ADAL" clId="{8C1D7D0D-8838-43AE-BE6F-0ACEC84A8B20}" dt="2021-10-03T16:09:13.034" v="998" actId="26606"/>
          <ac:spMkLst>
            <pc:docMk/>
            <pc:sldMk cId="1540749515" sldId="261"/>
            <ac:spMk id="56" creationId="{E3A73256-0EB9-4289-A040-E77C05B42FA6}"/>
          </ac:spMkLst>
        </pc:spChg>
        <pc:spChg chg="add del">
          <ac:chgData name="Agota Radoi Riger" userId="9d55c871-81fc-42e0-800b-11e2dea15176" providerId="ADAL" clId="{8C1D7D0D-8838-43AE-BE6F-0ACEC84A8B20}" dt="2021-10-03T16:09:13.034" v="998" actId="26606"/>
          <ac:spMkLst>
            <pc:docMk/>
            <pc:sldMk cId="1540749515" sldId="261"/>
            <ac:spMk id="57" creationId="{A84FE2E0-0356-4DC9-A129-5C677E5BBF2A}"/>
          </ac:spMkLst>
        </pc:spChg>
        <pc:spChg chg="add del">
          <ac:chgData name="Agota Radoi Riger" userId="9d55c871-81fc-42e0-800b-11e2dea15176" providerId="ADAL" clId="{8C1D7D0D-8838-43AE-BE6F-0ACEC84A8B20}" dt="2021-10-03T16:09:13.034" v="998" actId="26606"/>
          <ac:spMkLst>
            <pc:docMk/>
            <pc:sldMk cId="1540749515" sldId="261"/>
            <ac:spMk id="58" creationId="{FAF9516E-11D6-4EBA-B6FD-722514EE9501}"/>
          </ac:spMkLst>
        </pc:spChg>
        <pc:spChg chg="add del">
          <ac:chgData name="Agota Radoi Riger" userId="9d55c871-81fc-42e0-800b-11e2dea15176" providerId="ADAL" clId="{8C1D7D0D-8838-43AE-BE6F-0ACEC84A8B20}" dt="2021-10-03T16:09:13.034" v="998" actId="26606"/>
          <ac:spMkLst>
            <pc:docMk/>
            <pc:sldMk cId="1540749515" sldId="261"/>
            <ac:spMk id="59" creationId="{1E68CD86-EBCA-4577-B9FD-960CCEE8C960}"/>
          </ac:spMkLst>
        </pc:spChg>
        <pc:spChg chg="add del">
          <ac:chgData name="Agota Radoi Riger" userId="9d55c871-81fc-42e0-800b-11e2dea15176" providerId="ADAL" clId="{8C1D7D0D-8838-43AE-BE6F-0ACEC84A8B20}" dt="2021-10-03T16:09:22.256" v="1000" actId="26606"/>
          <ac:spMkLst>
            <pc:docMk/>
            <pc:sldMk cId="1540749515" sldId="261"/>
            <ac:spMk id="190" creationId="{5A0118C5-4F8D-4CF4-BADD-53FEACC6C42A}"/>
          </ac:spMkLst>
        </pc:spChg>
        <pc:spChg chg="add del">
          <ac:chgData name="Agota Radoi Riger" userId="9d55c871-81fc-42e0-800b-11e2dea15176" providerId="ADAL" clId="{8C1D7D0D-8838-43AE-BE6F-0ACEC84A8B20}" dt="2021-10-03T16:09:22.256" v="1000" actId="26606"/>
          <ac:spMkLst>
            <pc:docMk/>
            <pc:sldMk cId="1540749515" sldId="261"/>
            <ac:spMk id="191" creationId="{FFFEB18F-F81F-4CED-BE64-EB888A77C3B8}"/>
          </ac:spMkLst>
        </pc:spChg>
        <pc:spChg chg="add del">
          <ac:chgData name="Agota Radoi Riger" userId="9d55c871-81fc-42e0-800b-11e2dea15176" providerId="ADAL" clId="{8C1D7D0D-8838-43AE-BE6F-0ACEC84A8B20}" dt="2021-10-03T16:09:25.541" v="1002" actId="26606"/>
          <ac:spMkLst>
            <pc:docMk/>
            <pc:sldMk cId="1540749515" sldId="261"/>
            <ac:spMk id="228" creationId="{7A976E23-29EC-4E20-9EF6-B7CC4A8210C3}"/>
          </ac:spMkLst>
        </pc:spChg>
        <pc:spChg chg="add del">
          <ac:chgData name="Agota Radoi Riger" userId="9d55c871-81fc-42e0-800b-11e2dea15176" providerId="ADAL" clId="{8C1D7D0D-8838-43AE-BE6F-0ACEC84A8B20}" dt="2021-10-03T16:09:25.541" v="1002" actId="26606"/>
          <ac:spMkLst>
            <pc:docMk/>
            <pc:sldMk cId="1540749515" sldId="261"/>
            <ac:spMk id="229" creationId="{DF5FCEC6-E657-46F1-925F-13ED192124CE}"/>
          </ac:spMkLst>
        </pc:spChg>
        <pc:spChg chg="add del">
          <ac:chgData name="Agota Radoi Riger" userId="9d55c871-81fc-42e0-800b-11e2dea15176" providerId="ADAL" clId="{8C1D7D0D-8838-43AE-BE6F-0ACEC84A8B20}" dt="2021-10-03T16:09:25.541" v="1002" actId="26606"/>
          <ac:spMkLst>
            <pc:docMk/>
            <pc:sldMk cId="1540749515" sldId="261"/>
            <ac:spMk id="236" creationId="{FF0BDB76-BCEC-498E-BA26-C763CD9FA3E7}"/>
          </ac:spMkLst>
        </pc:spChg>
        <pc:spChg chg="add del">
          <ac:chgData name="Agota Radoi Riger" userId="9d55c871-81fc-42e0-800b-11e2dea15176" providerId="ADAL" clId="{8C1D7D0D-8838-43AE-BE6F-0ACEC84A8B20}" dt="2021-10-03T16:09:25.541" v="1002" actId="26606"/>
          <ac:spMkLst>
            <pc:docMk/>
            <pc:sldMk cId="1540749515" sldId="261"/>
            <ac:spMk id="247" creationId="{1452CEF2-C9EC-4C15-99E4-C781AB08AB91}"/>
          </ac:spMkLst>
        </pc:spChg>
        <pc:grpChg chg="add del">
          <ac:chgData name="Agota Radoi Riger" userId="9d55c871-81fc-42e0-800b-11e2dea15176" providerId="ADAL" clId="{8C1D7D0D-8838-43AE-BE6F-0ACEC84A8B20}" dt="2021-10-03T16:06:40.533" v="980" actId="26606"/>
          <ac:grpSpMkLst>
            <pc:docMk/>
            <pc:sldMk cId="1540749515" sldId="261"/>
            <ac:grpSpMk id="16" creationId="{7F277EAE-FC73-4AE5-9BDB-0BE814F95405}"/>
          </ac:grpSpMkLst>
        </pc:grpChg>
        <pc:grpChg chg="add del">
          <ac:chgData name="Agota Radoi Riger" userId="9d55c871-81fc-42e0-800b-11e2dea15176" providerId="ADAL" clId="{8C1D7D0D-8838-43AE-BE6F-0ACEC84A8B20}" dt="2021-10-03T16:08:13.170" v="988" actId="26606"/>
          <ac:grpSpMkLst>
            <pc:docMk/>
            <pc:sldMk cId="1540749515" sldId="261"/>
            <ac:grpSpMk id="23" creationId="{364A290D-B7BC-40B4-AB97-0C801BCCE267}"/>
          </ac:grpSpMkLst>
        </pc:grpChg>
        <pc:grpChg chg="add del">
          <ac:chgData name="Agota Radoi Riger" userId="9d55c871-81fc-42e0-800b-11e2dea15176" providerId="ADAL" clId="{8C1D7D0D-8838-43AE-BE6F-0ACEC84A8B20}" dt="2021-10-03T16:06:40.533" v="980" actId="26606"/>
          <ac:grpSpMkLst>
            <pc:docMk/>
            <pc:sldMk cId="1540749515" sldId="261"/>
            <ac:grpSpMk id="24" creationId="{AF19A774-30A5-488B-9BAF-629C6440294E}"/>
          </ac:grpSpMkLst>
        </pc:grpChg>
        <pc:grpChg chg="add del">
          <ac:chgData name="Agota Radoi Riger" userId="9d55c871-81fc-42e0-800b-11e2dea15176" providerId="ADAL" clId="{8C1D7D0D-8838-43AE-BE6F-0ACEC84A8B20}" dt="2021-10-03T16:06:40.533" v="980" actId="26606"/>
          <ac:grpSpMkLst>
            <pc:docMk/>
            <pc:sldMk cId="1540749515" sldId="261"/>
            <ac:grpSpMk id="32" creationId="{670FB431-AE18-414D-92F4-1D12D1991152}"/>
          </ac:grpSpMkLst>
        </pc:grpChg>
        <pc:grpChg chg="add del">
          <ac:chgData name="Agota Radoi Riger" userId="9d55c871-81fc-42e0-800b-11e2dea15176" providerId="ADAL" clId="{8C1D7D0D-8838-43AE-BE6F-0ACEC84A8B20}" dt="2021-10-03T16:08:25.102" v="992" actId="26606"/>
          <ac:grpSpMkLst>
            <pc:docMk/>
            <pc:sldMk cId="1540749515" sldId="261"/>
            <ac:grpSpMk id="34" creationId="{31655B4F-4050-4B1F-82A8-180E74CF9C54}"/>
          </ac:grpSpMkLst>
        </pc:grpChg>
        <pc:grpChg chg="add del">
          <ac:chgData name="Agota Radoi Riger" userId="9d55c871-81fc-42e0-800b-11e2dea15176" providerId="ADAL" clId="{8C1D7D0D-8838-43AE-BE6F-0ACEC84A8B20}" dt="2021-10-03T16:06:40.533" v="980" actId="26606"/>
          <ac:grpSpMkLst>
            <pc:docMk/>
            <pc:sldMk cId="1540749515" sldId="261"/>
            <ac:grpSpMk id="40" creationId="{8214E4A5-A0D2-42C4-8D14-D2A7E495F041}"/>
          </ac:grpSpMkLst>
        </pc:grpChg>
        <pc:grpChg chg="add del">
          <ac:chgData name="Agota Radoi Riger" userId="9d55c871-81fc-42e0-800b-11e2dea15176" providerId="ADAL" clId="{8C1D7D0D-8838-43AE-BE6F-0ACEC84A8B20}" dt="2021-10-03T16:09:22.256" v="1000" actId="26606"/>
          <ac:grpSpMkLst>
            <pc:docMk/>
            <pc:sldMk cId="1540749515" sldId="261"/>
            <ac:grpSpMk id="192" creationId="{00E015F5-1A99-4E40-BC3D-7707802996B5}"/>
          </ac:grpSpMkLst>
        </pc:grpChg>
        <pc:grpChg chg="add del">
          <ac:chgData name="Agota Radoi Riger" userId="9d55c871-81fc-42e0-800b-11e2dea15176" providerId="ADAL" clId="{8C1D7D0D-8838-43AE-BE6F-0ACEC84A8B20}" dt="2021-10-03T16:09:22.256" v="1000" actId="26606"/>
          <ac:grpSpMkLst>
            <pc:docMk/>
            <pc:sldMk cId="1540749515" sldId="261"/>
            <ac:grpSpMk id="194" creationId="{5468B3A9-705E-43C3-A742-0619B0D8F2EE}"/>
          </ac:grpSpMkLst>
        </pc:grpChg>
        <pc:grpChg chg="add del">
          <ac:chgData name="Agota Radoi Riger" userId="9d55c871-81fc-42e0-800b-11e2dea15176" providerId="ADAL" clId="{8C1D7D0D-8838-43AE-BE6F-0ACEC84A8B20}" dt="2021-10-03T16:09:25.541" v="1002" actId="26606"/>
          <ac:grpSpMkLst>
            <pc:docMk/>
            <pc:sldMk cId="1540749515" sldId="261"/>
            <ac:grpSpMk id="230" creationId="{A87B4425-5DCC-4CB0-A57F-5A6240FBDB34}"/>
          </ac:grpSpMkLst>
        </pc:grpChg>
        <pc:grpChg chg="add del">
          <ac:chgData name="Agota Radoi Riger" userId="9d55c871-81fc-42e0-800b-11e2dea15176" providerId="ADAL" clId="{8C1D7D0D-8838-43AE-BE6F-0ACEC84A8B20}" dt="2021-10-03T16:09:25.541" v="1002" actId="26606"/>
          <ac:grpSpMkLst>
            <pc:docMk/>
            <pc:sldMk cId="1540749515" sldId="261"/>
            <ac:grpSpMk id="237" creationId="{DD8DF5DF-A251-4BC2-8965-4EDDD01FC56E}"/>
          </ac:grpSpMkLst>
        </pc:grpChg>
        <pc:grpChg chg="add del">
          <ac:chgData name="Agota Radoi Riger" userId="9d55c871-81fc-42e0-800b-11e2dea15176" providerId="ADAL" clId="{8C1D7D0D-8838-43AE-BE6F-0ACEC84A8B20}" dt="2021-10-03T16:09:25.541" v="1002" actId="26606"/>
          <ac:grpSpMkLst>
            <pc:docMk/>
            <pc:sldMk cId="1540749515" sldId="261"/>
            <ac:grpSpMk id="242" creationId="{5ED40922-D4A1-4CC1-9392-813DA6447CC2}"/>
          </ac:grpSpMkLst>
        </pc:grpChg>
        <pc:grpChg chg="add del">
          <ac:chgData name="Agota Radoi Riger" userId="9d55c871-81fc-42e0-800b-11e2dea15176" providerId="ADAL" clId="{8C1D7D0D-8838-43AE-BE6F-0ACEC84A8B20}" dt="2021-10-03T16:09:25.541" v="1002" actId="26606"/>
          <ac:grpSpMkLst>
            <pc:docMk/>
            <pc:sldMk cId="1540749515" sldId="261"/>
            <ac:grpSpMk id="248" creationId="{600459E6-26A3-4EAC-A34C-D0792D88CC26}"/>
          </ac:grpSpMkLst>
        </pc:grpChg>
        <pc:picChg chg="add del mod ord modVis">
          <ac:chgData name="Agota Radoi Riger" userId="9d55c871-81fc-42e0-800b-11e2dea15176" providerId="ADAL" clId="{8C1D7D0D-8838-43AE-BE6F-0ACEC84A8B20}" dt="2021-10-03T16:10:38.571" v="1015" actId="14429"/>
          <ac:picMkLst>
            <pc:docMk/>
            <pc:sldMk cId="1540749515" sldId="261"/>
            <ac:picMk id="4" creationId="{8604BC34-F838-41E0-9183-69D6B8E6DE5D}"/>
          </ac:picMkLst>
        </pc:picChg>
        <pc:picChg chg="add del mod ord modVis">
          <ac:chgData name="Agota Radoi Riger" userId="9d55c871-81fc-42e0-800b-11e2dea15176" providerId="ADAL" clId="{8C1D7D0D-8838-43AE-BE6F-0ACEC84A8B20}" dt="2021-10-03T19:39:16.107" v="2855" actId="478"/>
          <ac:picMkLst>
            <pc:docMk/>
            <pc:sldMk cId="1540749515" sldId="261"/>
            <ac:picMk id="5" creationId="{6170FCF3-D715-4C92-A3D3-6A7908627CC0}"/>
          </ac:picMkLst>
        </pc:picChg>
        <pc:picChg chg="add del mod ord modVis">
          <ac:chgData name="Agota Radoi Riger" userId="9d55c871-81fc-42e0-800b-11e2dea15176" providerId="ADAL" clId="{8C1D7D0D-8838-43AE-BE6F-0ACEC84A8B20}" dt="2021-10-03T16:10:39.899" v="1017" actId="14429"/>
          <ac:picMkLst>
            <pc:docMk/>
            <pc:sldMk cId="1540749515" sldId="261"/>
            <ac:picMk id="6" creationId="{AEC9A175-CB3D-480C-B53A-6DE2D9652F4D}"/>
          </ac:picMkLst>
        </pc:picChg>
        <pc:picChg chg="add del mod ord modVis">
          <ac:chgData name="Agota Radoi Riger" userId="9d55c871-81fc-42e0-800b-11e2dea15176" providerId="ADAL" clId="{8C1D7D0D-8838-43AE-BE6F-0ACEC84A8B20}" dt="2021-10-03T19:39:28.111" v="2858" actId="21"/>
          <ac:picMkLst>
            <pc:docMk/>
            <pc:sldMk cId="1540749515" sldId="261"/>
            <ac:picMk id="7" creationId="{19514F2C-11B6-4438-9816-4511E92416C1}"/>
          </ac:picMkLst>
        </pc:picChg>
        <pc:picChg chg="add mod">
          <ac:chgData name="Agota Radoi Riger" userId="9d55c871-81fc-42e0-800b-11e2dea15176" providerId="ADAL" clId="{8C1D7D0D-8838-43AE-BE6F-0ACEC84A8B20}" dt="2021-10-03T16:44:00.118" v="1554" actId="1076"/>
          <ac:picMkLst>
            <pc:docMk/>
            <pc:sldMk cId="1540749515" sldId="261"/>
            <ac:picMk id="227" creationId="{7E38AEF5-5209-44F1-A284-F3BDADA980A7}"/>
          </ac:picMkLst>
        </pc:picChg>
        <pc:picChg chg="add mod">
          <ac:chgData name="Agota Radoi Riger" userId="9d55c871-81fc-42e0-800b-11e2dea15176" providerId="ADAL" clId="{8C1D7D0D-8838-43AE-BE6F-0ACEC84A8B20}" dt="2021-10-03T19:39:26.057" v="2857" actId="14100"/>
          <ac:picMkLst>
            <pc:docMk/>
            <pc:sldMk cId="1540749515" sldId="261"/>
            <ac:picMk id="254" creationId="{BD17AA3C-AEA6-40B2-9EFB-FAFECBFFE641}"/>
          </ac:picMkLst>
        </pc:picChg>
        <pc:picChg chg="add mod">
          <ac:chgData name="Agota Radoi Riger" userId="9d55c871-81fc-42e0-800b-11e2dea15176" providerId="ADAL" clId="{8C1D7D0D-8838-43AE-BE6F-0ACEC84A8B20}" dt="2021-10-03T19:39:28.406" v="2859"/>
          <ac:picMkLst>
            <pc:docMk/>
            <pc:sldMk cId="1540749515" sldId="261"/>
            <ac:picMk id="255" creationId="{4803E4B7-87A5-4A3F-AC31-6DDBE92079DA}"/>
          </ac:picMkLst>
        </pc:picChg>
        <pc:cxnChg chg="add del">
          <ac:chgData name="Agota Radoi Riger" userId="9d55c871-81fc-42e0-800b-11e2dea15176" providerId="ADAL" clId="{8C1D7D0D-8838-43AE-BE6F-0ACEC84A8B20}" dt="2021-10-03T16:09:34.134" v="1006" actId="26606"/>
          <ac:cxnSpMkLst>
            <pc:docMk/>
            <pc:sldMk cId="1540749515" sldId="261"/>
            <ac:cxnSpMk id="15" creationId="{C19F72C9-562B-4942-927C-2D3E2921D902}"/>
          </ac:cxnSpMkLst>
        </pc:cxnChg>
        <pc:cxnChg chg="add del">
          <ac:chgData name="Agota Radoi Riger" userId="9d55c871-81fc-42e0-800b-11e2dea15176" providerId="ADAL" clId="{8C1D7D0D-8838-43AE-BE6F-0ACEC84A8B20}" dt="2021-10-03T16:09:40.683" v="1008" actId="26606"/>
          <ac:cxnSpMkLst>
            <pc:docMk/>
            <pc:sldMk cId="1540749515" sldId="261"/>
            <ac:cxnSpMk id="19" creationId="{EE504C98-6397-41C1-A8D8-2D9C4ED307E0}"/>
          </ac:cxnSpMkLst>
        </pc:cxnChg>
        <pc:cxnChg chg="add del">
          <ac:chgData name="Agota Radoi Riger" userId="9d55c871-81fc-42e0-800b-11e2dea15176" providerId="ADAL" clId="{8C1D7D0D-8838-43AE-BE6F-0ACEC84A8B20}" dt="2021-10-03T16:09:40.683" v="1008" actId="26606"/>
          <ac:cxnSpMkLst>
            <pc:docMk/>
            <pc:sldMk cId="1540749515" sldId="261"/>
            <ac:cxnSpMk id="21" creationId="{B7188D9B-1674-419B-A379-D1632A7EC3A2}"/>
          </ac:cxnSpMkLst>
        </pc:cxnChg>
      </pc:sldChg>
      <pc:sldChg chg="modSp del mod">
        <pc:chgData name="Agota Radoi Riger" userId="9d55c871-81fc-42e0-800b-11e2dea15176" providerId="ADAL" clId="{8C1D7D0D-8838-43AE-BE6F-0ACEC84A8B20}" dt="2021-10-03T03:14:35.756" v="849" actId="47"/>
        <pc:sldMkLst>
          <pc:docMk/>
          <pc:sldMk cId="73851156" sldId="262"/>
        </pc:sldMkLst>
        <pc:spChg chg="mod">
          <ac:chgData name="Agota Radoi Riger" userId="9d55c871-81fc-42e0-800b-11e2dea15176" providerId="ADAL" clId="{8C1D7D0D-8838-43AE-BE6F-0ACEC84A8B20}" dt="2021-10-03T03:14:26.459" v="847" actId="20577"/>
          <ac:spMkLst>
            <pc:docMk/>
            <pc:sldMk cId="73851156" sldId="262"/>
            <ac:spMk id="2" creationId="{AFEB5CA6-2A47-40E9-8050-3D7B075C5F22}"/>
          </ac:spMkLst>
        </pc:spChg>
      </pc:sldChg>
      <pc:sldChg chg="addSp delSp modSp add mod ord setBg">
        <pc:chgData name="Agota Radoi Riger" userId="9d55c871-81fc-42e0-800b-11e2dea15176" providerId="ADAL" clId="{8C1D7D0D-8838-43AE-BE6F-0ACEC84A8B20}" dt="2021-10-03T19:29:23.815" v="2845" actId="1076"/>
        <pc:sldMkLst>
          <pc:docMk/>
          <pc:sldMk cId="1401064929" sldId="263"/>
        </pc:sldMkLst>
        <pc:spChg chg="add del mod">
          <ac:chgData name="Agota Radoi Riger" userId="9d55c871-81fc-42e0-800b-11e2dea15176" providerId="ADAL" clId="{8C1D7D0D-8838-43AE-BE6F-0ACEC84A8B20}" dt="2021-10-03T03:16:16.032" v="910" actId="478"/>
          <ac:spMkLst>
            <pc:docMk/>
            <pc:sldMk cId="1401064929" sldId="263"/>
            <ac:spMk id="3" creationId="{218191C5-439F-408C-BF95-F3FEB25BE81E}"/>
          </ac:spMkLst>
        </pc:spChg>
        <pc:spChg chg="del">
          <ac:chgData name="Agota Radoi Riger" userId="9d55c871-81fc-42e0-800b-11e2dea15176" providerId="ADAL" clId="{8C1D7D0D-8838-43AE-BE6F-0ACEC84A8B20}" dt="2021-10-03T02:43:37.501" v="180" actId="478"/>
          <ac:spMkLst>
            <pc:docMk/>
            <pc:sldMk cId="1401064929" sldId="263"/>
            <ac:spMk id="10" creationId="{6F94D3AC-F550-43A0-89C5-C748557FCB58}"/>
          </ac:spMkLst>
        </pc:spChg>
        <pc:spChg chg="mod">
          <ac:chgData name="Agota Radoi Riger" userId="9d55c871-81fc-42e0-800b-11e2dea15176" providerId="ADAL" clId="{8C1D7D0D-8838-43AE-BE6F-0ACEC84A8B20}" dt="2021-10-03T18:23:17.601" v="1642" actId="14100"/>
          <ac:spMkLst>
            <pc:docMk/>
            <pc:sldMk cId="1401064929" sldId="263"/>
            <ac:spMk id="11" creationId="{4329F538-A3C7-4F6D-8201-9696EC9A2D6D}"/>
          </ac:spMkLst>
        </pc:spChg>
        <pc:spChg chg="add del mod">
          <ac:chgData name="Agota Radoi Riger" userId="9d55c871-81fc-42e0-800b-11e2dea15176" providerId="ADAL" clId="{8C1D7D0D-8838-43AE-BE6F-0ACEC84A8B20}" dt="2021-10-03T18:34:48.505" v="1685"/>
          <ac:spMkLst>
            <pc:docMk/>
            <pc:sldMk cId="1401064929" sldId="263"/>
            <ac:spMk id="29" creationId="{38453CB2-115C-493F-9F30-5C2D58FE9357}"/>
          </ac:spMkLst>
        </pc:spChg>
        <pc:spChg chg="add mod">
          <ac:chgData name="Agota Radoi Riger" userId="9d55c871-81fc-42e0-800b-11e2dea15176" providerId="ADAL" clId="{8C1D7D0D-8838-43AE-BE6F-0ACEC84A8B20}" dt="2021-10-03T18:46:29.087" v="2356" actId="1035"/>
          <ac:spMkLst>
            <pc:docMk/>
            <pc:sldMk cId="1401064929" sldId="263"/>
            <ac:spMk id="30" creationId="{38C7D739-9C85-4AA8-916C-1AE23051D987}"/>
          </ac:spMkLst>
        </pc:spChg>
        <pc:spChg chg="add mod">
          <ac:chgData name="Agota Radoi Riger" userId="9d55c871-81fc-42e0-800b-11e2dea15176" providerId="ADAL" clId="{8C1D7D0D-8838-43AE-BE6F-0ACEC84A8B20}" dt="2021-10-03T18:46:29.087" v="2356" actId="1035"/>
          <ac:spMkLst>
            <pc:docMk/>
            <pc:sldMk cId="1401064929" sldId="263"/>
            <ac:spMk id="31" creationId="{3F0781DA-C84E-45EA-B510-74041AD3B962}"/>
          </ac:spMkLst>
        </pc:spChg>
        <pc:spChg chg="add mod">
          <ac:chgData name="Agota Radoi Riger" userId="9d55c871-81fc-42e0-800b-11e2dea15176" providerId="ADAL" clId="{8C1D7D0D-8838-43AE-BE6F-0ACEC84A8B20}" dt="2021-10-03T18:46:29.087" v="2356" actId="1035"/>
          <ac:spMkLst>
            <pc:docMk/>
            <pc:sldMk cId="1401064929" sldId="263"/>
            <ac:spMk id="32" creationId="{AD5D6163-292F-45DC-84FD-1ACDCC646D3E}"/>
          </ac:spMkLst>
        </pc:spChg>
        <pc:spChg chg="add mod">
          <ac:chgData name="Agota Radoi Riger" userId="9d55c871-81fc-42e0-800b-11e2dea15176" providerId="ADAL" clId="{8C1D7D0D-8838-43AE-BE6F-0ACEC84A8B20}" dt="2021-10-03T18:46:29.087" v="2356" actId="1035"/>
          <ac:spMkLst>
            <pc:docMk/>
            <pc:sldMk cId="1401064929" sldId="263"/>
            <ac:spMk id="33" creationId="{DE928890-EA72-4323-A732-3BA24DB0DD9D}"/>
          </ac:spMkLst>
        </pc:spChg>
        <pc:spChg chg="add mod">
          <ac:chgData name="Agota Radoi Riger" userId="9d55c871-81fc-42e0-800b-11e2dea15176" providerId="ADAL" clId="{8C1D7D0D-8838-43AE-BE6F-0ACEC84A8B20}" dt="2021-10-03T18:46:12.693" v="2325" actId="14100"/>
          <ac:spMkLst>
            <pc:docMk/>
            <pc:sldMk cId="1401064929" sldId="263"/>
            <ac:spMk id="34" creationId="{39064DB5-0005-41A9-8FDC-8149D3777BCF}"/>
          </ac:spMkLst>
        </pc:spChg>
        <pc:spChg chg="add del mod">
          <ac:chgData name="Agota Radoi Riger" userId="9d55c871-81fc-42e0-800b-11e2dea15176" providerId="ADAL" clId="{8C1D7D0D-8838-43AE-BE6F-0ACEC84A8B20}" dt="2021-10-03T18:44:16.565" v="2227" actId="478"/>
          <ac:spMkLst>
            <pc:docMk/>
            <pc:sldMk cId="1401064929" sldId="263"/>
            <ac:spMk id="35" creationId="{274ECBF7-0584-462A-8AA2-4E5D0D07517A}"/>
          </ac:spMkLst>
        </pc:spChg>
        <pc:spChg chg="add mod">
          <ac:chgData name="Agota Radoi Riger" userId="9d55c871-81fc-42e0-800b-11e2dea15176" providerId="ADAL" clId="{8C1D7D0D-8838-43AE-BE6F-0ACEC84A8B20}" dt="2021-10-03T19:24:29.312" v="2519" actId="1076"/>
          <ac:spMkLst>
            <pc:docMk/>
            <pc:sldMk cId="1401064929" sldId="263"/>
            <ac:spMk id="38" creationId="{E3D059FA-0959-4AB6-B075-9B4367ABCF12}"/>
          </ac:spMkLst>
        </pc:spChg>
        <pc:spChg chg="add mod">
          <ac:chgData name="Agota Radoi Riger" userId="9d55c871-81fc-42e0-800b-11e2dea15176" providerId="ADAL" clId="{8C1D7D0D-8838-43AE-BE6F-0ACEC84A8B20}" dt="2021-10-03T19:29:23.815" v="2845" actId="1076"/>
          <ac:spMkLst>
            <pc:docMk/>
            <pc:sldMk cId="1401064929" sldId="263"/>
            <ac:spMk id="39" creationId="{1CAC1412-26CD-4A5E-9625-BC66FCA8B11B}"/>
          </ac:spMkLst>
        </pc:spChg>
        <pc:graphicFrameChg chg="del">
          <ac:chgData name="Agota Radoi Riger" userId="9d55c871-81fc-42e0-800b-11e2dea15176" providerId="ADAL" clId="{8C1D7D0D-8838-43AE-BE6F-0ACEC84A8B20}" dt="2021-10-03T02:43:34.822" v="179" actId="478"/>
          <ac:graphicFrameMkLst>
            <pc:docMk/>
            <pc:sldMk cId="1401064929" sldId="263"/>
            <ac:graphicFrameMk id="4" creationId="{F8148BC4-1515-4C60-9B53-7F462CB0AE24}"/>
          </ac:graphicFrameMkLst>
        </pc:graphicFrameChg>
        <pc:picChg chg="add del mod">
          <ac:chgData name="Agota Radoi Riger" userId="9d55c871-81fc-42e0-800b-11e2dea15176" providerId="ADAL" clId="{8C1D7D0D-8838-43AE-BE6F-0ACEC84A8B20}" dt="2021-10-03T18:23:39.968" v="1644" actId="478"/>
          <ac:picMkLst>
            <pc:docMk/>
            <pc:sldMk cId="1401064929" sldId="263"/>
            <ac:picMk id="6" creationId="{914942A7-98C5-480A-B567-5D8C15E5AB12}"/>
          </ac:picMkLst>
        </pc:picChg>
        <pc:picChg chg="add del mod">
          <ac:chgData name="Agota Radoi Riger" userId="9d55c871-81fc-42e0-800b-11e2dea15176" providerId="ADAL" clId="{8C1D7D0D-8838-43AE-BE6F-0ACEC84A8B20}" dt="2021-10-03T03:16:11.205" v="909" actId="478"/>
          <ac:picMkLst>
            <pc:docMk/>
            <pc:sldMk cId="1401064929" sldId="263"/>
            <ac:picMk id="8" creationId="{CF4EDB5F-DA9C-4748-A65C-F17E1E039F87}"/>
          </ac:picMkLst>
        </pc:picChg>
        <pc:picChg chg="add del mod">
          <ac:chgData name="Agota Radoi Riger" userId="9d55c871-81fc-42e0-800b-11e2dea15176" providerId="ADAL" clId="{8C1D7D0D-8838-43AE-BE6F-0ACEC84A8B20}" dt="2021-10-03T18:24:25.656" v="1649" actId="478"/>
          <ac:picMkLst>
            <pc:docMk/>
            <pc:sldMk cId="1401064929" sldId="263"/>
            <ac:picMk id="14" creationId="{2C649394-8AD9-4E3F-AF47-F0D45FF53AC1}"/>
          </ac:picMkLst>
        </pc:picChg>
        <pc:picChg chg="add del mod">
          <ac:chgData name="Agota Radoi Riger" userId="9d55c871-81fc-42e0-800b-11e2dea15176" providerId="ADAL" clId="{8C1D7D0D-8838-43AE-BE6F-0ACEC84A8B20}" dt="2021-10-03T18:24:57.303" v="1662" actId="478"/>
          <ac:picMkLst>
            <pc:docMk/>
            <pc:sldMk cId="1401064929" sldId="263"/>
            <ac:picMk id="16" creationId="{B1A51EF6-2F07-44B8-9670-1DF75E832333}"/>
          </ac:picMkLst>
        </pc:picChg>
        <pc:picChg chg="add mod">
          <ac:chgData name="Agota Radoi Riger" userId="9d55c871-81fc-42e0-800b-11e2dea15176" providerId="ADAL" clId="{8C1D7D0D-8838-43AE-BE6F-0ACEC84A8B20}" dt="2021-10-03T18:47:14.078" v="2367" actId="14861"/>
          <ac:picMkLst>
            <pc:docMk/>
            <pc:sldMk cId="1401064929" sldId="263"/>
            <ac:picMk id="18" creationId="{4E74E709-68DD-4DD2-B79F-2327F3843799}"/>
          </ac:picMkLst>
        </pc:picChg>
        <pc:picChg chg="add del mod">
          <ac:chgData name="Agota Radoi Riger" userId="9d55c871-81fc-42e0-800b-11e2dea15176" providerId="ADAL" clId="{8C1D7D0D-8838-43AE-BE6F-0ACEC84A8B20}" dt="2021-10-03T18:24:51.680" v="1661" actId="478"/>
          <ac:picMkLst>
            <pc:docMk/>
            <pc:sldMk cId="1401064929" sldId="263"/>
            <ac:picMk id="20" creationId="{CF027386-2A51-4956-A4AF-B9ADA6366711}"/>
          </ac:picMkLst>
        </pc:picChg>
        <pc:picChg chg="add del mod">
          <ac:chgData name="Agota Radoi Riger" userId="9d55c871-81fc-42e0-800b-11e2dea15176" providerId="ADAL" clId="{8C1D7D0D-8838-43AE-BE6F-0ACEC84A8B20}" dt="2021-10-03T18:31:04.563" v="1668" actId="478"/>
          <ac:picMkLst>
            <pc:docMk/>
            <pc:sldMk cId="1401064929" sldId="263"/>
            <ac:picMk id="22" creationId="{E843FE94-2DCC-4E09-9136-27248299F3DD}"/>
          </ac:picMkLst>
        </pc:picChg>
        <pc:picChg chg="add del mod">
          <ac:chgData name="Agota Radoi Riger" userId="9d55c871-81fc-42e0-800b-11e2dea15176" providerId="ADAL" clId="{8C1D7D0D-8838-43AE-BE6F-0ACEC84A8B20}" dt="2021-10-03T18:32:59.948" v="1675" actId="478"/>
          <ac:picMkLst>
            <pc:docMk/>
            <pc:sldMk cId="1401064929" sldId="263"/>
            <ac:picMk id="24" creationId="{A30A2602-B46E-4AD5-A59B-C6803C3083F9}"/>
          </ac:picMkLst>
        </pc:picChg>
        <pc:picChg chg="add del mod">
          <ac:chgData name="Agota Radoi Riger" userId="9d55c871-81fc-42e0-800b-11e2dea15176" providerId="ADAL" clId="{8C1D7D0D-8838-43AE-BE6F-0ACEC84A8B20}" dt="2021-10-03T18:33:07.428" v="1679" actId="478"/>
          <ac:picMkLst>
            <pc:docMk/>
            <pc:sldMk cId="1401064929" sldId="263"/>
            <ac:picMk id="26" creationId="{C6062922-DC43-416D-A1BC-8E55D9CFEBD8}"/>
          </ac:picMkLst>
        </pc:picChg>
        <pc:picChg chg="add mod">
          <ac:chgData name="Agota Radoi Riger" userId="9d55c871-81fc-42e0-800b-11e2dea15176" providerId="ADAL" clId="{8C1D7D0D-8838-43AE-BE6F-0ACEC84A8B20}" dt="2021-10-03T18:47:19.468" v="2369" actId="14861"/>
          <ac:picMkLst>
            <pc:docMk/>
            <pc:sldMk cId="1401064929" sldId="263"/>
            <ac:picMk id="28" creationId="{13FCDF8B-2709-4F42-8532-83B4B6895675}"/>
          </ac:picMkLst>
        </pc:picChg>
        <pc:picChg chg="add mod">
          <ac:chgData name="Agota Radoi Riger" userId="9d55c871-81fc-42e0-800b-11e2dea15176" providerId="ADAL" clId="{8C1D7D0D-8838-43AE-BE6F-0ACEC84A8B20}" dt="2021-10-03T19:16:30.046" v="2413" actId="1076"/>
          <ac:picMkLst>
            <pc:docMk/>
            <pc:sldMk cId="1401064929" sldId="263"/>
            <ac:picMk id="37" creationId="{439EACBC-5EA1-4D79-93D2-90884BC164ED}"/>
          </ac:picMkLst>
        </pc:picChg>
        <pc:cxnChg chg="mod">
          <ac:chgData name="Agota Radoi Riger" userId="9d55c871-81fc-42e0-800b-11e2dea15176" providerId="ADAL" clId="{8C1D7D0D-8838-43AE-BE6F-0ACEC84A8B20}" dt="2021-10-03T18:23:29.614" v="1643" actId="14100"/>
          <ac:cxnSpMkLst>
            <pc:docMk/>
            <pc:sldMk cId="1401064929" sldId="263"/>
            <ac:cxnSpMk id="13" creationId="{C7804AA4-EBE2-46DD-9CD3-9A694DED64D7}"/>
          </ac:cxnSpMkLst>
        </pc:cxnChg>
      </pc:sldChg>
      <pc:sldChg chg="addSp delSp modSp add mod setBg">
        <pc:chgData name="Agota Radoi Riger" userId="9d55c871-81fc-42e0-800b-11e2dea15176" providerId="ADAL" clId="{8C1D7D0D-8838-43AE-BE6F-0ACEC84A8B20}" dt="2021-10-03T19:04:45.411" v="2408" actId="29295"/>
        <pc:sldMkLst>
          <pc:docMk/>
          <pc:sldMk cId="175265705" sldId="264"/>
        </pc:sldMkLst>
        <pc:spChg chg="del mod">
          <ac:chgData name="Agota Radoi Riger" userId="9d55c871-81fc-42e0-800b-11e2dea15176" providerId="ADAL" clId="{8C1D7D0D-8838-43AE-BE6F-0ACEC84A8B20}" dt="2021-10-03T18:51:00.250" v="2406" actId="478"/>
          <ac:spMkLst>
            <pc:docMk/>
            <pc:sldMk cId="175265705" sldId="264"/>
            <ac:spMk id="3" creationId="{218191C5-439F-408C-BF95-F3FEB25BE81E}"/>
          </ac:spMkLst>
        </pc:spChg>
        <pc:spChg chg="add mod">
          <ac:chgData name="Agota Radoi Riger" userId="9d55c871-81fc-42e0-800b-11e2dea15176" providerId="ADAL" clId="{8C1D7D0D-8838-43AE-BE6F-0ACEC84A8B20}" dt="2021-10-03T18:51:22.579" v="2407" actId="1076"/>
          <ac:spMkLst>
            <pc:docMk/>
            <pc:sldMk cId="175265705" sldId="264"/>
            <ac:spMk id="9" creationId="{677DBD33-2DDD-4D4A-96F5-A10BC57495C8}"/>
          </ac:spMkLst>
        </pc:spChg>
        <pc:spChg chg="add mod">
          <ac:chgData name="Agota Radoi Riger" userId="9d55c871-81fc-42e0-800b-11e2dea15176" providerId="ADAL" clId="{8C1D7D0D-8838-43AE-BE6F-0ACEC84A8B20}" dt="2021-10-03T18:51:22.579" v="2407" actId="1076"/>
          <ac:spMkLst>
            <pc:docMk/>
            <pc:sldMk cId="175265705" sldId="264"/>
            <ac:spMk id="10" creationId="{16FDA5B3-32D3-4FDE-8FC0-25EA071F9CE7}"/>
          </ac:spMkLst>
        </pc:spChg>
        <pc:spChg chg="add del mod">
          <ac:chgData name="Agota Radoi Riger" userId="9d55c871-81fc-42e0-800b-11e2dea15176" providerId="ADAL" clId="{8C1D7D0D-8838-43AE-BE6F-0ACEC84A8B20}" dt="2021-10-03T18:49:55.635" v="2392" actId="478"/>
          <ac:spMkLst>
            <pc:docMk/>
            <pc:sldMk cId="175265705" sldId="264"/>
            <ac:spMk id="12" creationId="{DEBDECD6-0156-402E-9318-5E8FC2F1DA03}"/>
          </ac:spMkLst>
        </pc:spChg>
        <pc:spChg chg="add mod">
          <ac:chgData name="Agota Radoi Riger" userId="9d55c871-81fc-42e0-800b-11e2dea15176" providerId="ADAL" clId="{8C1D7D0D-8838-43AE-BE6F-0ACEC84A8B20}" dt="2021-10-03T18:51:22.579" v="2407" actId="1076"/>
          <ac:spMkLst>
            <pc:docMk/>
            <pc:sldMk cId="175265705" sldId="264"/>
            <ac:spMk id="14" creationId="{1AAAE190-F015-4453-934E-8107C4C99A4C}"/>
          </ac:spMkLst>
        </pc:spChg>
        <pc:spChg chg="add del">
          <ac:chgData name="Agota Radoi Riger" userId="9d55c871-81fc-42e0-800b-11e2dea15176" providerId="ADAL" clId="{8C1D7D0D-8838-43AE-BE6F-0ACEC84A8B20}" dt="2021-10-03T18:50:26.552" v="2400" actId="22"/>
          <ac:spMkLst>
            <pc:docMk/>
            <pc:sldMk cId="175265705" sldId="264"/>
            <ac:spMk id="15" creationId="{C78532F2-A21A-4898-813A-915345DE5F44}"/>
          </ac:spMkLst>
        </pc:spChg>
        <pc:spChg chg="add mod">
          <ac:chgData name="Agota Radoi Riger" userId="9d55c871-81fc-42e0-800b-11e2dea15176" providerId="ADAL" clId="{8C1D7D0D-8838-43AE-BE6F-0ACEC84A8B20}" dt="2021-10-03T18:51:22.579" v="2407" actId="1076"/>
          <ac:spMkLst>
            <pc:docMk/>
            <pc:sldMk cId="175265705" sldId="264"/>
            <ac:spMk id="16" creationId="{1C08E5BB-1985-460E-8FBB-5FD08078864C}"/>
          </ac:spMkLst>
        </pc:spChg>
        <pc:picChg chg="mod">
          <ac:chgData name="Agota Radoi Riger" userId="9d55c871-81fc-42e0-800b-11e2dea15176" providerId="ADAL" clId="{8C1D7D0D-8838-43AE-BE6F-0ACEC84A8B20}" dt="2021-10-03T19:04:45.411" v="2408" actId="29295"/>
          <ac:picMkLst>
            <pc:docMk/>
            <pc:sldMk cId="175265705" sldId="264"/>
            <ac:picMk id="8" creationId="{CF4EDB5F-DA9C-4748-A65C-F17E1E039F87}"/>
          </ac:picMkLst>
        </pc:picChg>
      </pc:sldChg>
      <pc:sldChg chg="add setBg">
        <pc:chgData name="Agota Radoi Riger" userId="9d55c871-81fc-42e0-800b-11e2dea15176" providerId="ADAL" clId="{8C1D7D0D-8838-43AE-BE6F-0ACEC84A8B20}" dt="2021-10-03T19:04:55.952" v="2409"/>
        <pc:sldMkLst>
          <pc:docMk/>
          <pc:sldMk cId="138681445" sldId="26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8354A7-D7DE-4705-A6BE-C4820CCA90AA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480637-D261-496C-A789-B7BABC553775}">
      <dgm:prSet phldrT="[Text]" phldr="0" custT="1"/>
      <dgm:spPr/>
      <dgm:t>
        <a:bodyPr/>
        <a:lstStyle/>
        <a:p>
          <a:r>
            <a:rPr lang="en-US" sz="2000" dirty="0">
              <a:latin typeface="Copperplate Gothic Light" panose="020E0507020206020404" pitchFamily="34" charset="0"/>
            </a:rPr>
            <a:t>What we thought</a:t>
          </a:r>
        </a:p>
      </dgm:t>
    </dgm:pt>
    <dgm:pt modelId="{DE03972D-82A9-47EC-BF39-64E4696B575A}" type="parTrans" cxnId="{CD6F7318-740F-4F1E-B0BB-04E339058434}">
      <dgm:prSet/>
      <dgm:spPr/>
      <dgm:t>
        <a:bodyPr/>
        <a:lstStyle/>
        <a:p>
          <a:endParaRPr lang="en-US"/>
        </a:p>
      </dgm:t>
    </dgm:pt>
    <dgm:pt modelId="{977D437A-CD1F-4F91-B26F-111235BA3038}" type="sibTrans" cxnId="{CD6F7318-740F-4F1E-B0BB-04E339058434}">
      <dgm:prSet/>
      <dgm:spPr/>
      <dgm:t>
        <a:bodyPr/>
        <a:lstStyle/>
        <a:p>
          <a:endParaRPr lang="en-US"/>
        </a:p>
      </dgm:t>
    </dgm:pt>
    <dgm:pt modelId="{36FF3A03-168D-4890-BBE5-7CDE4814C7DF}">
      <dgm:prSet phldrT="[Text]" phldr="0" custT="1"/>
      <dgm:spPr/>
      <dgm:t>
        <a:bodyPr/>
        <a:lstStyle/>
        <a:p>
          <a:r>
            <a:rPr lang="en-US" sz="2000" dirty="0">
              <a:latin typeface="Copperplate Gothic Light" panose="020E0507020206020404" pitchFamily="34" charset="0"/>
            </a:rPr>
            <a:t>What we learned</a:t>
          </a:r>
        </a:p>
      </dgm:t>
    </dgm:pt>
    <dgm:pt modelId="{A19FE298-E1CA-4AB9-B495-001E2CC45FD2}" type="parTrans" cxnId="{30A13875-D521-4D01-A871-D59C52B8BF09}">
      <dgm:prSet/>
      <dgm:spPr/>
      <dgm:t>
        <a:bodyPr/>
        <a:lstStyle/>
        <a:p>
          <a:endParaRPr lang="en-US"/>
        </a:p>
      </dgm:t>
    </dgm:pt>
    <dgm:pt modelId="{6D935DF4-B9A4-4FA1-811C-F77D6627D926}" type="sibTrans" cxnId="{30A13875-D521-4D01-A871-D59C52B8BF09}">
      <dgm:prSet/>
      <dgm:spPr/>
      <dgm:t>
        <a:bodyPr/>
        <a:lstStyle/>
        <a:p>
          <a:endParaRPr lang="en-US"/>
        </a:p>
      </dgm:t>
    </dgm:pt>
    <dgm:pt modelId="{D00F0C75-2CFB-4527-A710-92B32B5ACDCB}">
      <dgm:prSet phldrT="[Text]" phldr="0" custT="1"/>
      <dgm:spPr/>
      <dgm:t>
        <a:bodyPr/>
        <a:lstStyle/>
        <a:p>
          <a:r>
            <a:rPr lang="en-US" sz="2000" dirty="0">
              <a:latin typeface="Copperplate Gothic Light" panose="020E0507020206020404" pitchFamily="34" charset="0"/>
            </a:rPr>
            <a:t>What we’re doing </a:t>
          </a:r>
        </a:p>
        <a:p>
          <a:r>
            <a:rPr lang="en-US" sz="2000" dirty="0">
              <a:latin typeface="Copperplate Gothic Light" panose="020E0507020206020404" pitchFamily="34" charset="0"/>
            </a:rPr>
            <a:t>about it</a:t>
          </a:r>
        </a:p>
      </dgm:t>
    </dgm:pt>
    <dgm:pt modelId="{3B036780-7A58-4547-B291-42FA4EEA8206}" type="parTrans" cxnId="{A70F163E-4E28-495F-9BF0-AFAB66CE685F}">
      <dgm:prSet/>
      <dgm:spPr/>
      <dgm:t>
        <a:bodyPr/>
        <a:lstStyle/>
        <a:p>
          <a:endParaRPr lang="en-US"/>
        </a:p>
      </dgm:t>
    </dgm:pt>
    <dgm:pt modelId="{8E1F1AE6-AD54-49DF-809A-9FD5B7A532D8}" type="sibTrans" cxnId="{A70F163E-4E28-495F-9BF0-AFAB66CE685F}">
      <dgm:prSet/>
      <dgm:spPr/>
      <dgm:t>
        <a:bodyPr/>
        <a:lstStyle/>
        <a:p>
          <a:endParaRPr lang="en-US"/>
        </a:p>
      </dgm:t>
    </dgm:pt>
    <dgm:pt modelId="{C751B051-4E19-45B4-9B98-8CAFE1530831}" type="pres">
      <dgm:prSet presAssocID="{8A8354A7-D7DE-4705-A6BE-C4820CCA90AA}" presName="Name0" presStyleCnt="0">
        <dgm:presLayoutVars>
          <dgm:dir/>
          <dgm:resizeHandles val="exact"/>
        </dgm:presLayoutVars>
      </dgm:prSet>
      <dgm:spPr/>
    </dgm:pt>
    <dgm:pt modelId="{C94F8E3C-E56D-46E9-A03E-9170EF987B42}" type="pres">
      <dgm:prSet presAssocID="{B9480637-D261-496C-A789-B7BABC553775}" presName="compNode" presStyleCnt="0"/>
      <dgm:spPr/>
    </dgm:pt>
    <dgm:pt modelId="{6336AAD8-3559-49B9-83A4-7F576D0F5C88}" type="pres">
      <dgm:prSet presAssocID="{B9480637-D261-496C-A789-B7BABC553775}" presName="pictRect" presStyleLbl="node1" presStyleIdx="0" presStyleCnt="3" custScaleX="82673" custScaleY="78427" custLinFactNeighborX="-536" custLinFactNeighborY="-11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D564BDA1-17EE-49D4-8013-BC70F0BA7ACA}" type="pres">
      <dgm:prSet presAssocID="{B9480637-D261-496C-A789-B7BABC553775}" presName="textRect" presStyleLbl="revTx" presStyleIdx="0" presStyleCnt="3">
        <dgm:presLayoutVars>
          <dgm:bulletEnabled val="1"/>
        </dgm:presLayoutVars>
      </dgm:prSet>
      <dgm:spPr/>
    </dgm:pt>
    <dgm:pt modelId="{A16E60A0-B2C6-4799-8FB7-40BF5894FE00}" type="pres">
      <dgm:prSet presAssocID="{977D437A-CD1F-4F91-B26F-111235BA3038}" presName="sibTrans" presStyleLbl="sibTrans2D1" presStyleIdx="0" presStyleCnt="0"/>
      <dgm:spPr/>
    </dgm:pt>
    <dgm:pt modelId="{910BF56A-1DE1-4C06-8675-250BB8F5AD58}" type="pres">
      <dgm:prSet presAssocID="{36FF3A03-168D-4890-BBE5-7CDE4814C7DF}" presName="compNode" presStyleCnt="0"/>
      <dgm:spPr/>
    </dgm:pt>
    <dgm:pt modelId="{1577F52A-15B0-45F0-AA67-2481BD4818AD}" type="pres">
      <dgm:prSet presAssocID="{36FF3A03-168D-4890-BBE5-7CDE4814C7DF}" presName="pictRect" presStyleLbl="node1" presStyleIdx="1" presStyleCnt="3" custScaleX="82673" custScaleY="78427" custLinFactNeighborX="-17733" custLinFactNeighborY="-116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DD32130A-C39E-4CAD-8F38-E0725D20F0E7}" type="pres">
      <dgm:prSet presAssocID="{36FF3A03-168D-4890-BBE5-7CDE4814C7DF}" presName="textRect" presStyleLbl="revTx" presStyleIdx="1" presStyleCnt="3" custLinFactNeighborX="-17197">
        <dgm:presLayoutVars>
          <dgm:bulletEnabled val="1"/>
        </dgm:presLayoutVars>
      </dgm:prSet>
      <dgm:spPr/>
    </dgm:pt>
    <dgm:pt modelId="{E694A57F-2570-42F3-ABE5-781E276E4474}" type="pres">
      <dgm:prSet presAssocID="{6D935DF4-B9A4-4FA1-811C-F77D6627D926}" presName="sibTrans" presStyleLbl="sibTrans2D1" presStyleIdx="0" presStyleCnt="0"/>
      <dgm:spPr/>
    </dgm:pt>
    <dgm:pt modelId="{13D8C37D-2BC5-4929-9425-A13D26361338}" type="pres">
      <dgm:prSet presAssocID="{D00F0C75-2CFB-4527-A710-92B32B5ACDCB}" presName="compNode" presStyleCnt="0"/>
      <dgm:spPr/>
    </dgm:pt>
    <dgm:pt modelId="{FEB2F38E-8B4D-40E6-A68E-D613B7464021}" type="pres">
      <dgm:prSet presAssocID="{D00F0C75-2CFB-4527-A710-92B32B5ACDCB}" presName="pictRect" presStyleLbl="node1" presStyleIdx="2" presStyleCnt="3" custScaleX="82673" custScaleY="78427" custLinFactNeighborX="-34380" custLinFactNeighborY="-14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FDDCB6BA-E58B-4033-9ABE-7233D462B4F3}" type="pres">
      <dgm:prSet presAssocID="{D00F0C75-2CFB-4527-A710-92B32B5ACDCB}" presName="textRect" presStyleLbl="revTx" presStyleIdx="2" presStyleCnt="3" custLinFactNeighborX="-33844" custLinFactNeighborY="-493">
        <dgm:presLayoutVars>
          <dgm:bulletEnabled val="1"/>
        </dgm:presLayoutVars>
      </dgm:prSet>
      <dgm:spPr/>
    </dgm:pt>
  </dgm:ptLst>
  <dgm:cxnLst>
    <dgm:cxn modelId="{CD6F7318-740F-4F1E-B0BB-04E339058434}" srcId="{8A8354A7-D7DE-4705-A6BE-C4820CCA90AA}" destId="{B9480637-D261-496C-A789-B7BABC553775}" srcOrd="0" destOrd="0" parTransId="{DE03972D-82A9-47EC-BF39-64E4696B575A}" sibTransId="{977D437A-CD1F-4F91-B26F-111235BA3038}"/>
    <dgm:cxn modelId="{9AE7E22D-F11C-4654-828C-8FB79088E39F}" type="presOf" srcId="{6D935DF4-B9A4-4FA1-811C-F77D6627D926}" destId="{E694A57F-2570-42F3-ABE5-781E276E4474}" srcOrd="0" destOrd="0" presId="urn:microsoft.com/office/officeart/2005/8/layout/pList1"/>
    <dgm:cxn modelId="{A70F163E-4E28-495F-9BF0-AFAB66CE685F}" srcId="{8A8354A7-D7DE-4705-A6BE-C4820CCA90AA}" destId="{D00F0C75-2CFB-4527-A710-92B32B5ACDCB}" srcOrd="2" destOrd="0" parTransId="{3B036780-7A58-4547-B291-42FA4EEA8206}" sibTransId="{8E1F1AE6-AD54-49DF-809A-9FD5B7A532D8}"/>
    <dgm:cxn modelId="{3E91B854-B5C8-4016-B5F7-B7ABF6D3F67D}" type="presOf" srcId="{36FF3A03-168D-4890-BBE5-7CDE4814C7DF}" destId="{DD32130A-C39E-4CAD-8F38-E0725D20F0E7}" srcOrd="0" destOrd="0" presId="urn:microsoft.com/office/officeart/2005/8/layout/pList1"/>
    <dgm:cxn modelId="{30A13875-D521-4D01-A871-D59C52B8BF09}" srcId="{8A8354A7-D7DE-4705-A6BE-C4820CCA90AA}" destId="{36FF3A03-168D-4890-BBE5-7CDE4814C7DF}" srcOrd="1" destOrd="0" parTransId="{A19FE298-E1CA-4AB9-B495-001E2CC45FD2}" sibTransId="{6D935DF4-B9A4-4FA1-811C-F77D6627D926}"/>
    <dgm:cxn modelId="{E6CF0B91-C36A-4CDC-992A-91AF79D15E44}" type="presOf" srcId="{8A8354A7-D7DE-4705-A6BE-C4820CCA90AA}" destId="{C751B051-4E19-45B4-9B98-8CAFE1530831}" srcOrd="0" destOrd="0" presId="urn:microsoft.com/office/officeart/2005/8/layout/pList1"/>
    <dgm:cxn modelId="{7081429A-D2C9-466C-B80D-74DF895230FF}" type="presOf" srcId="{977D437A-CD1F-4F91-B26F-111235BA3038}" destId="{A16E60A0-B2C6-4799-8FB7-40BF5894FE00}" srcOrd="0" destOrd="0" presId="urn:microsoft.com/office/officeart/2005/8/layout/pList1"/>
    <dgm:cxn modelId="{65BBE5AA-EE4C-4D88-BB3C-2D85F0D614D6}" type="presOf" srcId="{D00F0C75-2CFB-4527-A710-92B32B5ACDCB}" destId="{FDDCB6BA-E58B-4033-9ABE-7233D462B4F3}" srcOrd="0" destOrd="0" presId="urn:microsoft.com/office/officeart/2005/8/layout/pList1"/>
    <dgm:cxn modelId="{FAAE06B4-31F8-4564-9A70-E02C6F8CD4B5}" type="presOf" srcId="{B9480637-D261-496C-A789-B7BABC553775}" destId="{D564BDA1-17EE-49D4-8013-BC70F0BA7ACA}" srcOrd="0" destOrd="0" presId="urn:microsoft.com/office/officeart/2005/8/layout/pList1"/>
    <dgm:cxn modelId="{308D162B-5228-4643-9BA5-5E45E84592FD}" type="presParOf" srcId="{C751B051-4E19-45B4-9B98-8CAFE1530831}" destId="{C94F8E3C-E56D-46E9-A03E-9170EF987B42}" srcOrd="0" destOrd="0" presId="urn:microsoft.com/office/officeart/2005/8/layout/pList1"/>
    <dgm:cxn modelId="{D76141A9-62EA-40F4-A5DC-07D795AEA0AD}" type="presParOf" srcId="{C94F8E3C-E56D-46E9-A03E-9170EF987B42}" destId="{6336AAD8-3559-49B9-83A4-7F576D0F5C88}" srcOrd="0" destOrd="0" presId="urn:microsoft.com/office/officeart/2005/8/layout/pList1"/>
    <dgm:cxn modelId="{CDDBFC36-C832-4EEB-8785-A4651F6BB1CC}" type="presParOf" srcId="{C94F8E3C-E56D-46E9-A03E-9170EF987B42}" destId="{D564BDA1-17EE-49D4-8013-BC70F0BA7ACA}" srcOrd="1" destOrd="0" presId="urn:microsoft.com/office/officeart/2005/8/layout/pList1"/>
    <dgm:cxn modelId="{1B9346A7-9312-4B4C-AD51-10C4EE5D48A2}" type="presParOf" srcId="{C751B051-4E19-45B4-9B98-8CAFE1530831}" destId="{A16E60A0-B2C6-4799-8FB7-40BF5894FE00}" srcOrd="1" destOrd="0" presId="urn:microsoft.com/office/officeart/2005/8/layout/pList1"/>
    <dgm:cxn modelId="{9123E111-BA28-4A20-B758-B85967ABF120}" type="presParOf" srcId="{C751B051-4E19-45B4-9B98-8CAFE1530831}" destId="{910BF56A-1DE1-4C06-8675-250BB8F5AD58}" srcOrd="2" destOrd="0" presId="urn:microsoft.com/office/officeart/2005/8/layout/pList1"/>
    <dgm:cxn modelId="{3D17B470-817E-4700-85CB-522DE6EB5F81}" type="presParOf" srcId="{910BF56A-1DE1-4C06-8675-250BB8F5AD58}" destId="{1577F52A-15B0-45F0-AA67-2481BD4818AD}" srcOrd="0" destOrd="0" presId="urn:microsoft.com/office/officeart/2005/8/layout/pList1"/>
    <dgm:cxn modelId="{076A3337-19CA-43B1-96E2-7DA346B45455}" type="presParOf" srcId="{910BF56A-1DE1-4C06-8675-250BB8F5AD58}" destId="{DD32130A-C39E-4CAD-8F38-E0725D20F0E7}" srcOrd="1" destOrd="0" presId="urn:microsoft.com/office/officeart/2005/8/layout/pList1"/>
    <dgm:cxn modelId="{75694099-A4CE-458B-9C2A-1626D2E738C5}" type="presParOf" srcId="{C751B051-4E19-45B4-9B98-8CAFE1530831}" destId="{E694A57F-2570-42F3-ABE5-781E276E4474}" srcOrd="3" destOrd="0" presId="urn:microsoft.com/office/officeart/2005/8/layout/pList1"/>
    <dgm:cxn modelId="{87D8AA82-9493-47BB-AE2F-E2F28AE894E6}" type="presParOf" srcId="{C751B051-4E19-45B4-9B98-8CAFE1530831}" destId="{13D8C37D-2BC5-4929-9425-A13D26361338}" srcOrd="4" destOrd="0" presId="urn:microsoft.com/office/officeart/2005/8/layout/pList1"/>
    <dgm:cxn modelId="{B3689AF3-BDC7-40EE-9175-95E3B5AA0510}" type="presParOf" srcId="{13D8C37D-2BC5-4929-9425-A13D26361338}" destId="{FEB2F38E-8B4D-40E6-A68E-D613B7464021}" srcOrd="0" destOrd="0" presId="urn:microsoft.com/office/officeart/2005/8/layout/pList1"/>
    <dgm:cxn modelId="{D059E483-DB0A-4876-87B7-5D5AB21CC6DD}" type="presParOf" srcId="{13D8C37D-2BC5-4929-9425-A13D26361338}" destId="{FDDCB6BA-E58B-4033-9ABE-7233D462B4F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6AAD8-3559-49B9-83A4-7F576D0F5C88}">
      <dsp:nvSpPr>
        <dsp:cNvPr id="0" name=""/>
        <dsp:cNvSpPr/>
      </dsp:nvSpPr>
      <dsp:spPr>
        <a:xfrm>
          <a:off x="319832" y="1234714"/>
          <a:ext cx="3228306" cy="211006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4BDA1-17EE-49D4-8013-BC70F0BA7ACA}">
      <dsp:nvSpPr>
        <dsp:cNvPr id="0" name=""/>
        <dsp:cNvSpPr/>
      </dsp:nvSpPr>
      <dsp:spPr>
        <a:xfrm>
          <a:off x="2461" y="3666386"/>
          <a:ext cx="3904910" cy="1448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pperplate Gothic Light" panose="020E0507020206020404" pitchFamily="34" charset="0"/>
            </a:rPr>
            <a:t>What we thought</a:t>
          </a:r>
        </a:p>
      </dsp:txBody>
      <dsp:txXfrm>
        <a:off x="2461" y="3666386"/>
        <a:ext cx="3904910" cy="1448721"/>
      </dsp:txXfrm>
    </dsp:sp>
    <dsp:sp modelId="{1577F52A-15B0-45F0-AA67-2481BD4818AD}">
      <dsp:nvSpPr>
        <dsp:cNvPr id="0" name=""/>
        <dsp:cNvSpPr/>
      </dsp:nvSpPr>
      <dsp:spPr>
        <a:xfrm>
          <a:off x="3943870" y="1234714"/>
          <a:ext cx="3228306" cy="211006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2130A-C39E-4CAD-8F38-E0725D20F0E7}">
      <dsp:nvSpPr>
        <dsp:cNvPr id="0" name=""/>
        <dsp:cNvSpPr/>
      </dsp:nvSpPr>
      <dsp:spPr>
        <a:xfrm>
          <a:off x="3626499" y="3666386"/>
          <a:ext cx="3904910" cy="1448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pperplate Gothic Light" panose="020E0507020206020404" pitchFamily="34" charset="0"/>
            </a:rPr>
            <a:t>What we learned</a:t>
          </a:r>
        </a:p>
      </dsp:txBody>
      <dsp:txXfrm>
        <a:off x="3626499" y="3666386"/>
        <a:ext cx="3904910" cy="1448721"/>
      </dsp:txXfrm>
    </dsp:sp>
    <dsp:sp modelId="{FEB2F38E-8B4D-40E6-A68E-D613B7464021}">
      <dsp:nvSpPr>
        <dsp:cNvPr id="0" name=""/>
        <dsp:cNvSpPr/>
      </dsp:nvSpPr>
      <dsp:spPr>
        <a:xfrm>
          <a:off x="7589386" y="1227584"/>
          <a:ext cx="3228306" cy="2110065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CB6BA-E58B-4033-9ABE-7233D462B4F3}">
      <dsp:nvSpPr>
        <dsp:cNvPr id="0" name=""/>
        <dsp:cNvSpPr/>
      </dsp:nvSpPr>
      <dsp:spPr>
        <a:xfrm>
          <a:off x="7272014" y="3659244"/>
          <a:ext cx="3904910" cy="1448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pperplate Gothic Light" panose="020E0507020206020404" pitchFamily="34" charset="0"/>
            </a:rPr>
            <a:t>What we’re doing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pperplate Gothic Light" panose="020E0507020206020404" pitchFamily="34" charset="0"/>
            </a:rPr>
            <a:t>about it</a:t>
          </a:r>
        </a:p>
      </dsp:txBody>
      <dsp:txXfrm>
        <a:off x="7272014" y="3659244"/>
        <a:ext cx="3904910" cy="1448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9E78-99B3-4DB4-972A-5DE4E6C88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DB995-80C1-491D-94C9-FF3F26F03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A2D13-F736-422D-8BDF-E5EADD9D2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D5BEC-ED67-4D9D-923F-DDB44F58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0A0E9-9BD8-426C-A299-C3DFC15B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0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0556-A73E-426B-B43B-099EFA4D3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1DF56-2DB5-4003-A1BD-F282BF16C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0CC2C-EBF2-44B4-95FC-27CA27CF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D1788-D0DF-4E0C-892C-FA2A85B2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1F93B-032D-4191-B908-966DF95C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5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D3BFD-A511-458D-BFF3-D18647414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43F8A-B2C1-4DDE-9D41-21D6A8F04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BB34E-E3C6-425E-8A01-70EB42E8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38363-1BDC-4674-8C13-C6B290F6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14B72-E64B-4849-AD17-DA62576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6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16A9-CD25-49A2-BEC4-C6EE41D8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0674A-63E0-41A6-9201-94C08C3D5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8CD04-764F-4320-A47A-387604B5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D0A0A-D2FB-424E-9BEC-E5393859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0E63-775A-4487-996E-699333D7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5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08B2-F818-4216-AF56-74E1F6909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C515F-00DF-4AEF-BD1A-4E4249B5F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390B8-4E2B-43E4-B798-5D7C4EE5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D69BD-0CED-4AA5-8B6C-5C9D20FF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CDBDB-B5FD-4251-AF1E-AF1ADC85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8FE1-5EAA-4BAD-9413-54890183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6722-CB07-4CEB-82F5-F631D30B3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D0B99-466D-4508-98E6-83601C565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021FE-9607-41F2-B7AF-786609D8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C021B-048D-4B25-9CA5-177B95CF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02411-2C97-4D13-92E1-67FFA5CC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1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D083-E1CB-457E-B159-BA25F906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731ED-418A-41D5-8382-C0A386F62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879B8-BDE6-4B05-8AD9-7ED02D905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917AC-7549-4AE4-9D0D-4C0664451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3BE6E-6821-49DC-BB78-C9D555540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FBE25F-2D30-4A06-9BF8-F8724B7D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DD970-8B95-4E56-B3D1-E0C5E85A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36104-9A31-4182-9B6D-444DE9FD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6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45AC-FF76-44B4-8C0F-8F8FA22D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8F41A-011F-475D-A0E2-3364A506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D406C-1716-4686-AFC0-7897FB98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AFDB0-F646-4A77-9307-05AC5F8C0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5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52F37E-84B6-4802-A483-0E7D75AA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476E1-02A6-4B7F-A522-71DA432E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8771F-3259-4915-820E-0D7BCD3E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1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6C01-133B-4A21-B432-C498E7E0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BD402-622A-49A9-BB4B-8E8316CC6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55232-FF4F-432E-B9A7-85E269014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15FB2-E146-4AD8-A286-760EF9B1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56ED6-7B56-4B56-B902-08084989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978BD-F268-4603-8A42-E4EAC81D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95D9-BF5F-4A32-A4F4-02AEF623D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BC69B-D238-477D-BECB-CB3A265CC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004AB-158C-468C-BF9A-D34AE9A6B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3B305-ABFC-4197-A42D-849FB0640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3491B-5211-43F1-89CD-E522CDCDC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CDDB5-5634-4BF2-81DF-D71DA26F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3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FC509-83B6-4B71-A03C-CD14CD22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7D7F0-2250-4ADC-A030-E76E4C526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17268-7631-492B-895E-32A37B7EF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9428E-212F-409F-B4F3-C4EAB78ACF90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609AE-76D1-4082-B648-78DEE9314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2D82C-A061-43A0-8244-8E15482DB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20E07-C033-4724-A6C3-668368461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1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g-nasa.herokuapp.com/" TargetMode="Externa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DB2D-0F95-4306-8B3C-B2508159D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271" y="3228130"/>
            <a:ext cx="4087306" cy="2889114"/>
          </a:xfrm>
        </p:spPr>
        <p:txBody>
          <a:bodyPr anchor="b">
            <a:normAutofit/>
          </a:bodyPr>
          <a:lstStyle/>
          <a:p>
            <a:pPr algn="r"/>
            <a:r>
              <a:rPr lang="en-US" sz="2800" dirty="0"/>
              <a:t>Agota Radoi Riger</a:t>
            </a:r>
            <a:br>
              <a:rPr lang="en-US" sz="2800" dirty="0"/>
            </a:br>
            <a:r>
              <a:rPr lang="en-US" sz="2800" dirty="0"/>
              <a:t>Lucian Muntean</a:t>
            </a:r>
            <a:br>
              <a:rPr lang="en-US" sz="2800" dirty="0"/>
            </a:br>
            <a:r>
              <a:rPr lang="en-US" sz="2800" dirty="0"/>
              <a:t>Paul Nistor</a:t>
            </a:r>
            <a:br>
              <a:rPr lang="en-US" sz="2800" dirty="0"/>
            </a:br>
            <a:r>
              <a:rPr lang="en-US" sz="2800" dirty="0"/>
              <a:t>Victor Veltan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4D72D-BE31-4083-90D0-84A4B0E43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564" y="6419766"/>
            <a:ext cx="1468931" cy="387164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Powered by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29BD809-5B98-4800-87E9-4EFFF88C9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8" r="1" b="1820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496DC85-0C73-4FE6-846A-6A88E4B40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359" y="6296126"/>
            <a:ext cx="2039395" cy="561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86E8C-645D-408C-ABA4-C185FEFC01B4}"/>
              </a:ext>
            </a:extLst>
          </p:cNvPr>
          <p:cNvSpPr txBox="1"/>
          <p:nvPr/>
        </p:nvSpPr>
        <p:spPr>
          <a:xfrm>
            <a:off x="2707481" y="3805262"/>
            <a:ext cx="55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94A52"/>
                </a:solidFill>
                <a:latin typeface="French Script MT" panose="03020402040607040605" pitchFamily="66" charset="0"/>
              </a:rPr>
              <a:t>between us and the stars…</a:t>
            </a: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9C5FFC28-6DE0-4682-945B-738B0CB713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293" y="0"/>
            <a:ext cx="2257740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40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148BC4-1515-4C60-9B53-7F462CB0A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957306"/>
              </p:ext>
            </p:extLst>
          </p:nvPr>
        </p:nvGraphicFramePr>
        <p:xfrm>
          <a:off x="402731" y="777342"/>
          <a:ext cx="12500964" cy="6381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E4A1062-7379-4EE6-A6C3-592DC054DE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8" r="1" b="18200"/>
          <a:stretch/>
        </p:blipFill>
        <p:spPr>
          <a:xfrm>
            <a:off x="107158" y="-914390"/>
            <a:ext cx="2914649" cy="2843942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94D3AC-F550-43A0-89C5-C748557FCB58}"/>
              </a:ext>
            </a:extLst>
          </p:cNvPr>
          <p:cNvSpPr txBox="1"/>
          <p:nvPr/>
        </p:nvSpPr>
        <p:spPr>
          <a:xfrm>
            <a:off x="750094" y="5436394"/>
            <a:ext cx="10579894" cy="71508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Space debris monitoring app for general use with geopositioning and advanced filtering capabilities, meant to be used to raise awareness and offer insights on the history of space flight.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29F538-A3C7-4F6D-8201-9696EC9A2D6D}"/>
              </a:ext>
            </a:extLst>
          </p:cNvPr>
          <p:cNvSpPr txBox="1"/>
          <p:nvPr/>
        </p:nvSpPr>
        <p:spPr>
          <a:xfrm>
            <a:off x="750093" y="942974"/>
            <a:ext cx="10479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did we pick this challenge?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804AA4-EBE2-46DD-9CD3-9A694DED64D7}"/>
              </a:ext>
            </a:extLst>
          </p:cNvPr>
          <p:cNvCxnSpPr>
            <a:cxnSpLocks/>
          </p:cNvCxnSpPr>
          <p:nvPr/>
        </p:nvCxnSpPr>
        <p:spPr>
          <a:xfrm>
            <a:off x="750093" y="1466194"/>
            <a:ext cx="5239940" cy="0"/>
          </a:xfrm>
          <a:prstGeom prst="line">
            <a:avLst/>
          </a:prstGeom>
          <a:ln>
            <a:solidFill>
              <a:srgbClr val="3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7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E4A1062-7379-4EE6-A6C3-592DC054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8" r="1" b="18200"/>
          <a:stretch/>
        </p:blipFill>
        <p:spPr>
          <a:xfrm>
            <a:off x="107158" y="-914390"/>
            <a:ext cx="2914649" cy="2843942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29F538-A3C7-4F6D-8201-9696EC9A2D6D}"/>
              </a:ext>
            </a:extLst>
          </p:cNvPr>
          <p:cNvSpPr txBox="1"/>
          <p:nvPr/>
        </p:nvSpPr>
        <p:spPr>
          <a:xfrm>
            <a:off x="750093" y="942974"/>
            <a:ext cx="1388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Demo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804AA4-EBE2-46DD-9CD3-9A694DED64D7}"/>
              </a:ext>
            </a:extLst>
          </p:cNvPr>
          <p:cNvCxnSpPr>
            <a:cxnSpLocks/>
          </p:cNvCxnSpPr>
          <p:nvPr/>
        </p:nvCxnSpPr>
        <p:spPr>
          <a:xfrm>
            <a:off x="750093" y="1466194"/>
            <a:ext cx="1200627" cy="0"/>
          </a:xfrm>
          <a:prstGeom prst="line">
            <a:avLst/>
          </a:prstGeom>
          <a:ln>
            <a:solidFill>
              <a:srgbClr val="3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hand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4E74E709-68DD-4DD2-B79F-2327F3843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68" y="617103"/>
            <a:ext cx="2438400" cy="1371600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28" name="Picture 27" descr="A person holding a tablet&#10;&#10;Description automatically generated with low confidence">
            <a:extLst>
              <a:ext uri="{FF2B5EF4-FFF2-40B4-BE49-F238E27FC236}">
                <a16:creationId xmlns:a16="http://schemas.microsoft.com/office/drawing/2014/main" id="{13FCDF8B-2709-4F42-8532-83B4B6895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68" y="4208916"/>
            <a:ext cx="2438400" cy="13716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8C7D739-9C85-4AA8-916C-1AE23051D987}"/>
              </a:ext>
            </a:extLst>
          </p:cNvPr>
          <p:cNvSpPr txBox="1"/>
          <p:nvPr/>
        </p:nvSpPr>
        <p:spPr>
          <a:xfrm>
            <a:off x="5313927" y="2205215"/>
            <a:ext cx="6741886" cy="37457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The app displays space debris flying in real time above to the viewer’s location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781DA-C84E-45EA-B510-74041AD3B962}"/>
              </a:ext>
            </a:extLst>
          </p:cNvPr>
          <p:cNvSpPr txBox="1"/>
          <p:nvPr/>
        </p:nvSpPr>
        <p:spPr>
          <a:xfrm>
            <a:off x="5313927" y="2686221"/>
            <a:ext cx="6741886" cy="37457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By clicking on the icon of the debris, further information is displayed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5D6163-292F-45DC-84FD-1ACDCC646D3E}"/>
              </a:ext>
            </a:extLst>
          </p:cNvPr>
          <p:cNvSpPr txBox="1"/>
          <p:nvPr/>
        </p:nvSpPr>
        <p:spPr>
          <a:xfrm>
            <a:off x="5313927" y="3167523"/>
            <a:ext cx="6741885" cy="37457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The user can commute between seeing the object only or its entire trajectory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28890-EA72-4323-A732-3BA24DB0DD9D}"/>
              </a:ext>
            </a:extLst>
          </p:cNvPr>
          <p:cNvSpPr txBox="1"/>
          <p:nvPr/>
        </p:nvSpPr>
        <p:spPr>
          <a:xfrm>
            <a:off x="5313926" y="3644911"/>
            <a:ext cx="6741885" cy="37457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Advanced filtering is work in progress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064DB5-0005-41A9-8FDC-8149D3777BCF}"/>
              </a:ext>
            </a:extLst>
          </p:cNvPr>
          <p:cNvSpPr txBox="1"/>
          <p:nvPr/>
        </p:nvSpPr>
        <p:spPr>
          <a:xfrm>
            <a:off x="5313926" y="5736423"/>
            <a:ext cx="6741885" cy="6469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The user can choose to jump from one location to another (currently only cities are recognized)</a:t>
            </a:r>
          </a:p>
        </p:txBody>
      </p:sp>
      <p:pic>
        <p:nvPicPr>
          <p:cNvPr id="37" name="Picture 3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39EACBC-5EA1-4D79-93D2-90884BC16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06" y="1879698"/>
            <a:ext cx="2609850" cy="14001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3D059FA-0959-4AB6-B075-9B4367ABCF12}"/>
              </a:ext>
            </a:extLst>
          </p:cNvPr>
          <p:cNvSpPr txBox="1"/>
          <p:nvPr/>
        </p:nvSpPr>
        <p:spPr>
          <a:xfrm>
            <a:off x="475409" y="3578128"/>
            <a:ext cx="4359844" cy="6469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Time can be manipulated back and forth (1 week into the future the calculations remain accurate)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AC1412-26CD-4A5E-9625-BC66FCA8B11B}"/>
              </a:ext>
            </a:extLst>
          </p:cNvPr>
          <p:cNvSpPr txBox="1"/>
          <p:nvPr/>
        </p:nvSpPr>
        <p:spPr>
          <a:xfrm>
            <a:off x="475409" y="4387275"/>
            <a:ext cx="4359844" cy="200906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Please note: if the transitions between the images on the gifs are not smooth, please go to the actual app to review the functionality: </a:t>
            </a:r>
          </a:p>
          <a:p>
            <a:r>
              <a:rPr lang="en-US" sz="1600" dirty="0">
                <a:hlinkClick r:id="rId6"/>
              </a:rPr>
              <a:t>https://big-nasa.herokuapp.com/</a:t>
            </a:r>
            <a:endParaRPr lang="en-US" sz="1600" dirty="0"/>
          </a:p>
          <a:p>
            <a:r>
              <a:rPr lang="en-US" sz="1600" dirty="0"/>
              <a:t>Also, the demos were done with a limited number of satellites, because the system was still work in progress.</a:t>
            </a:r>
          </a:p>
        </p:txBody>
      </p:sp>
    </p:spTree>
    <p:extLst>
      <p:ext uri="{BB962C8B-B14F-4D97-AF65-F5344CB8AC3E}">
        <p14:creationId xmlns:p14="http://schemas.microsoft.com/office/powerpoint/2010/main" val="1401064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E4A1062-7379-4EE6-A6C3-592DC054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8" r="1" b="18200"/>
          <a:stretch/>
        </p:blipFill>
        <p:spPr>
          <a:xfrm>
            <a:off x="107158" y="-914390"/>
            <a:ext cx="2914649" cy="2843942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29F538-A3C7-4F6D-8201-9696EC9A2D6D}"/>
              </a:ext>
            </a:extLst>
          </p:cNvPr>
          <p:cNvSpPr txBox="1"/>
          <p:nvPr/>
        </p:nvSpPr>
        <p:spPr>
          <a:xfrm>
            <a:off x="750093" y="942974"/>
            <a:ext cx="10479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Feature List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804AA4-EBE2-46DD-9CD3-9A694DED64D7}"/>
              </a:ext>
            </a:extLst>
          </p:cNvPr>
          <p:cNvCxnSpPr>
            <a:cxnSpLocks/>
          </p:cNvCxnSpPr>
          <p:nvPr/>
        </p:nvCxnSpPr>
        <p:spPr>
          <a:xfrm>
            <a:off x="750093" y="1466194"/>
            <a:ext cx="7079880" cy="0"/>
          </a:xfrm>
          <a:prstGeom prst="line">
            <a:avLst/>
          </a:prstGeom>
          <a:ln>
            <a:solidFill>
              <a:srgbClr val="3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14942A7-98C5-480A-B567-5D8C15E5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62" y="1466194"/>
            <a:ext cx="79152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E4A1062-7379-4EE6-A6C3-592DC054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8" r="1" b="18200"/>
          <a:stretch/>
        </p:blipFill>
        <p:spPr>
          <a:xfrm>
            <a:off x="107158" y="-914390"/>
            <a:ext cx="2914649" cy="2843942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29F538-A3C7-4F6D-8201-9696EC9A2D6D}"/>
              </a:ext>
            </a:extLst>
          </p:cNvPr>
          <p:cNvSpPr txBox="1"/>
          <p:nvPr/>
        </p:nvSpPr>
        <p:spPr>
          <a:xfrm>
            <a:off x="750093" y="942974"/>
            <a:ext cx="10479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Architecture, Tech Stack &amp; Technical Challenges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804AA4-EBE2-46DD-9CD3-9A694DED64D7}"/>
              </a:ext>
            </a:extLst>
          </p:cNvPr>
          <p:cNvCxnSpPr>
            <a:cxnSpLocks/>
          </p:cNvCxnSpPr>
          <p:nvPr/>
        </p:nvCxnSpPr>
        <p:spPr>
          <a:xfrm>
            <a:off x="750093" y="1466194"/>
            <a:ext cx="7079880" cy="0"/>
          </a:xfrm>
          <a:prstGeom prst="line">
            <a:avLst/>
          </a:prstGeom>
          <a:ln>
            <a:solidFill>
              <a:srgbClr val="3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F4EDB5F-DA9C-4748-A65C-F17E1E039F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6917058" y="1659467"/>
            <a:ext cx="3993643" cy="4463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7DBD33-2DDD-4D4A-96F5-A10BC57495C8}"/>
              </a:ext>
            </a:extLst>
          </p:cNvPr>
          <p:cNvSpPr txBox="1"/>
          <p:nvPr/>
        </p:nvSpPr>
        <p:spPr>
          <a:xfrm>
            <a:off x="927151" y="4721935"/>
            <a:ext cx="5444621" cy="6469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Computation done on server-side so as not to overwhelm the 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DA5B3-32D3-4FDE-8FC0-25EA071F9CE7}"/>
              </a:ext>
            </a:extLst>
          </p:cNvPr>
          <p:cNvSpPr txBox="1"/>
          <p:nvPr/>
        </p:nvSpPr>
        <p:spPr>
          <a:xfrm>
            <a:off x="927151" y="4263547"/>
            <a:ext cx="5444621" cy="37457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Dealing with limited screen-space (on mobile devices)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AAE190-F015-4453-934E-8107C4C99A4C}"/>
              </a:ext>
            </a:extLst>
          </p:cNvPr>
          <p:cNvSpPr txBox="1"/>
          <p:nvPr/>
        </p:nvSpPr>
        <p:spPr>
          <a:xfrm>
            <a:off x="927150" y="3494367"/>
            <a:ext cx="5444621" cy="6469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Displaying large amounts of data in a way that is appealing and meaningful to the end-user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8E5BB-1985-460E-8FBB-5FD08078864C}"/>
              </a:ext>
            </a:extLst>
          </p:cNvPr>
          <p:cNvSpPr txBox="1"/>
          <p:nvPr/>
        </p:nvSpPr>
        <p:spPr>
          <a:xfrm>
            <a:off x="927150" y="2452772"/>
            <a:ext cx="5444621" cy="9194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Space-Track has API throttling in place, making querying difficult (we still wanted to use it as data quality was best from this provider)</a:t>
            </a:r>
          </a:p>
        </p:txBody>
      </p:sp>
    </p:spTree>
    <p:extLst>
      <p:ext uri="{BB962C8B-B14F-4D97-AF65-F5344CB8AC3E}">
        <p14:creationId xmlns:p14="http://schemas.microsoft.com/office/powerpoint/2010/main" val="17526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1">
            <a:extLst>
              <a:ext uri="{FF2B5EF4-FFF2-40B4-BE49-F238E27FC236}">
                <a16:creationId xmlns:a16="http://schemas.microsoft.com/office/drawing/2014/main" id="{615E9F7A-B64C-4192-8930-A05D1E23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604BC34-F838-41E0-9183-69D6B8E6D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0" r="1494" b="3"/>
          <a:stretch/>
        </p:blipFill>
        <p:spPr>
          <a:xfrm>
            <a:off x="20" y="853"/>
            <a:ext cx="2743179" cy="3417511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AEC9A175-CB3D-480C-B53A-6DE2D9652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0" r="1" b="1"/>
          <a:stretch/>
        </p:blipFill>
        <p:spPr>
          <a:xfrm>
            <a:off x="20" y="3417677"/>
            <a:ext cx="2743179" cy="344032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" name="Rectangle 13" hidden="1">
            <a:extLst>
              <a:ext uri="{FF2B5EF4-FFF2-40B4-BE49-F238E27FC236}">
                <a16:creationId xmlns:a16="http://schemas.microsoft.com/office/drawing/2014/main" id="{793EB161-5CFE-4D7E-B34B-06C90F9B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00" y="-1"/>
            <a:ext cx="6744336" cy="68771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618147C2-BF02-44AA-81D8-FD7776FA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5964" y="685799"/>
            <a:ext cx="5358808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F8892-5C7F-4974-ACA7-39424133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72" y="1015409"/>
            <a:ext cx="4231758" cy="1125102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the opportunity!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629F1-FF78-4B12-AE6B-C8D1B71A9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2" y="2427382"/>
            <a:ext cx="4231758" cy="323445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gains from our project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 public -&gt; awareness, this very important topic made approachable, future generations educated early on the topic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Engineers’ community -&gt; might get an appetite/idea for exploring such opportunities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 -&gt; awesome occasion to learn and develop our skills</a:t>
            </a:r>
          </a:p>
        </p:txBody>
      </p:sp>
      <p:pic>
        <p:nvPicPr>
          <p:cNvPr id="227" name="Picture 226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7E38AEF5-5209-44F1-A284-F3BDADA98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18" y="5139105"/>
            <a:ext cx="1045466" cy="1045466"/>
          </a:xfrm>
          <a:prstGeom prst="rect">
            <a:avLst/>
          </a:prstGeom>
        </p:spPr>
      </p:pic>
      <p:pic>
        <p:nvPicPr>
          <p:cNvPr id="254" name="Picture 2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D17AA3C-AEA6-40B2-9EFB-FAFECBFFE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37" y="3256684"/>
            <a:ext cx="2704463" cy="3603252"/>
          </a:xfrm>
          <a:prstGeom prst="rect">
            <a:avLst/>
          </a:prstGeom>
        </p:spPr>
      </p:pic>
      <p:pic>
        <p:nvPicPr>
          <p:cNvPr id="255" name="Picture 254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4803E4B7-87A5-4A3F-AC31-6DDBE92079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r="4429" b="1"/>
          <a:stretch/>
        </p:blipFill>
        <p:spPr>
          <a:xfrm>
            <a:off x="9487538" y="10"/>
            <a:ext cx="2704462" cy="3418353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40749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334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Copperplate Gothic Light</vt:lpstr>
      <vt:lpstr>French Script MT</vt:lpstr>
      <vt:lpstr>Office Theme</vt:lpstr>
      <vt:lpstr>Agota Radoi Riger Lucian Muntean Paul Nistor Victor Veltan</vt:lpstr>
      <vt:lpstr>PowerPoint Presentation</vt:lpstr>
      <vt:lpstr>PowerPoint Presentation</vt:lpstr>
      <vt:lpstr>PowerPoint Presentation</vt:lpstr>
      <vt:lpstr>PowerPoint Presentation</vt:lpstr>
      <vt:lpstr>Thank you for the opportunity!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Agota Radoi Riger Lucian Muntean Paul Nistor Victor Veltan</dc:title>
  <dc:creator>Agota Radoi Riger</dc:creator>
  <cp:lastModifiedBy>Agota Radoi Riger</cp:lastModifiedBy>
  <cp:revision>1</cp:revision>
  <dcterms:created xsi:type="dcterms:W3CDTF">2021-10-02T18:07:03Z</dcterms:created>
  <dcterms:modified xsi:type="dcterms:W3CDTF">2021-10-03T19:39:39Z</dcterms:modified>
</cp:coreProperties>
</file>